
<file path=[Content_Types].xml><?xml version="1.0" encoding="utf-8"?>
<Types xmlns="http://schemas.openxmlformats.org/package/2006/content-types">
  <Default Extension="avi" ContentType="video/x-msvideo"/>
  <Default Extension="jpeg" ContentType="image/jpeg"/>
  <Default Extension="jpg" ContentType="image/jpeg"/>
  <Default Extension="m4a" ContentType="audio/mp4"/>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348" r:id="rId3"/>
    <p:sldId id="306" r:id="rId4"/>
    <p:sldId id="307" r:id="rId5"/>
    <p:sldId id="268" r:id="rId6"/>
    <p:sldId id="269" r:id="rId7"/>
    <p:sldId id="311" r:id="rId8"/>
    <p:sldId id="480" r:id="rId9"/>
    <p:sldId id="481" r:id="rId10"/>
    <p:sldId id="310" r:id="rId11"/>
    <p:sldId id="470" r:id="rId12"/>
    <p:sldId id="312" r:id="rId13"/>
    <p:sldId id="313" r:id="rId14"/>
    <p:sldId id="314" r:id="rId15"/>
    <p:sldId id="472" r:id="rId16"/>
    <p:sldId id="473" r:id="rId17"/>
    <p:sldId id="319" r:id="rId18"/>
    <p:sldId id="474" r:id="rId19"/>
    <p:sldId id="475" r:id="rId20"/>
    <p:sldId id="476" r:id="rId21"/>
    <p:sldId id="477" r:id="rId22"/>
    <p:sldId id="354" r:id="rId23"/>
    <p:sldId id="355" r:id="rId24"/>
    <p:sldId id="356" r:id="rId25"/>
    <p:sldId id="357" r:id="rId26"/>
    <p:sldId id="358" r:id="rId27"/>
    <p:sldId id="359" r:id="rId28"/>
    <p:sldId id="335" r:id="rId29"/>
    <p:sldId id="336" r:id="rId30"/>
    <p:sldId id="339" r:id="rId31"/>
    <p:sldId id="340" r:id="rId32"/>
    <p:sldId id="341" r:id="rId33"/>
    <p:sldId id="326" r:id="rId34"/>
    <p:sldId id="376" r:id="rId35"/>
    <p:sldId id="377" r:id="rId36"/>
    <p:sldId id="381" r:id="rId37"/>
    <p:sldId id="378" r:id="rId38"/>
    <p:sldId id="478" r:id="rId39"/>
    <p:sldId id="382" r:id="rId40"/>
    <p:sldId id="342" r:id="rId41"/>
    <p:sldId id="479" r:id="rId4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C1EF17-519C-47D2-BFC7-E5711C26C297}" v="236" dt="2021-05-17T17:41:04.6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koloudik" userId="618318d588bbe383" providerId="LiveId" clId="{3EC1EF17-519C-47D2-BFC7-E5711C26C297}"/>
    <pc:docChg chg="undo redo custSel addSld delSld modSld sldOrd modMainMaster">
      <pc:chgData name="David Skoloudik" userId="618318d588bbe383" providerId="LiveId" clId="{3EC1EF17-519C-47D2-BFC7-E5711C26C297}" dt="2021-05-17T17:42:50.743" v="10342" actId="790"/>
      <pc:docMkLst>
        <pc:docMk/>
      </pc:docMkLst>
      <pc:sldChg chg="addSp delSp modSp new mod setBg">
        <pc:chgData name="David Skoloudik" userId="618318d588bbe383" providerId="LiveId" clId="{3EC1EF17-519C-47D2-BFC7-E5711C26C297}" dt="2021-05-17T11:27:43.301" v="2770" actId="207"/>
        <pc:sldMkLst>
          <pc:docMk/>
          <pc:sldMk cId="2370141056" sldId="256"/>
        </pc:sldMkLst>
        <pc:spChg chg="mod">
          <ac:chgData name="David Skoloudik" userId="618318d588bbe383" providerId="LiveId" clId="{3EC1EF17-519C-47D2-BFC7-E5711C26C297}" dt="2021-05-17T08:21:36.159" v="1683" actId="14100"/>
          <ac:spMkLst>
            <pc:docMk/>
            <pc:sldMk cId="2370141056" sldId="256"/>
            <ac:spMk id="2" creationId="{E273ADF0-5DFD-4416-9DF1-E74CCD612C59}"/>
          </ac:spMkLst>
        </pc:spChg>
        <pc:spChg chg="mod">
          <ac:chgData name="David Skoloudik" userId="618318d588bbe383" providerId="LiveId" clId="{3EC1EF17-519C-47D2-BFC7-E5711C26C297}" dt="2021-05-17T08:21:33.126" v="1682" actId="1076"/>
          <ac:spMkLst>
            <pc:docMk/>
            <pc:sldMk cId="2370141056" sldId="256"/>
            <ac:spMk id="3" creationId="{B126DC88-54C2-48C2-ABD4-C409177600D9}"/>
          </ac:spMkLst>
        </pc:spChg>
        <pc:spChg chg="add">
          <ac:chgData name="David Skoloudik" userId="618318d588bbe383" providerId="LiveId" clId="{3EC1EF17-519C-47D2-BFC7-E5711C26C297}" dt="2021-05-17T07:17:51.795" v="1288" actId="26606"/>
          <ac:spMkLst>
            <pc:docMk/>
            <pc:sldMk cId="2370141056" sldId="256"/>
            <ac:spMk id="7" creationId="{17BD7CC6-2F7F-4587-8E92-D041AB2CEB32}"/>
          </ac:spMkLst>
        </pc:spChg>
        <pc:spChg chg="add">
          <ac:chgData name="David Skoloudik" userId="618318d588bbe383" providerId="LiveId" clId="{3EC1EF17-519C-47D2-BFC7-E5711C26C297}" dt="2021-05-17T07:17:51.795" v="1288" actId="26606"/>
          <ac:spMkLst>
            <pc:docMk/>
            <pc:sldMk cId="2370141056" sldId="256"/>
            <ac:spMk id="8" creationId="{BE7ED1F4-19EF-4BC2-A6EA-DF1525142B28}"/>
          </ac:spMkLst>
        </pc:spChg>
        <pc:spChg chg="add del">
          <ac:chgData name="David Skoloudik" userId="618318d588bbe383" providerId="LiveId" clId="{3EC1EF17-519C-47D2-BFC7-E5711C26C297}" dt="2021-05-17T07:16:15.274" v="1247" actId="26606"/>
          <ac:spMkLst>
            <pc:docMk/>
            <pc:sldMk cId="2370141056" sldId="256"/>
            <ac:spMk id="10" creationId="{17BD7CC6-2F7F-4587-8E92-D041AB2CEB32}"/>
          </ac:spMkLst>
        </pc:spChg>
        <pc:spChg chg="add">
          <ac:chgData name="David Skoloudik" userId="618318d588bbe383" providerId="LiveId" clId="{3EC1EF17-519C-47D2-BFC7-E5711C26C297}" dt="2021-05-17T07:17:51.795" v="1288" actId="26606"/>
          <ac:spMkLst>
            <pc:docMk/>
            <pc:sldMk cId="2370141056" sldId="256"/>
            <ac:spMk id="11" creationId="{A3919D60-F174-4FEB-9E9D-5AF6BD6597C9}"/>
          </ac:spMkLst>
        </pc:spChg>
        <pc:spChg chg="add del">
          <ac:chgData name="David Skoloudik" userId="618318d588bbe383" providerId="LiveId" clId="{3EC1EF17-519C-47D2-BFC7-E5711C26C297}" dt="2021-05-17T07:16:15.274" v="1247" actId="26606"/>
          <ac:spMkLst>
            <pc:docMk/>
            <pc:sldMk cId="2370141056" sldId="256"/>
            <ac:spMk id="12" creationId="{BE7ED1F4-19EF-4BC2-A6EA-DF1525142B28}"/>
          </ac:spMkLst>
        </pc:spChg>
        <pc:spChg chg="add del">
          <ac:chgData name="David Skoloudik" userId="618318d588bbe383" providerId="LiveId" clId="{3EC1EF17-519C-47D2-BFC7-E5711C26C297}" dt="2021-05-17T07:16:15.274" v="1247" actId="26606"/>
          <ac:spMkLst>
            <pc:docMk/>
            <pc:sldMk cId="2370141056" sldId="256"/>
            <ac:spMk id="22" creationId="{A3919D60-F174-4FEB-9E9D-5AF6BD6597C9}"/>
          </ac:spMkLst>
        </pc:spChg>
        <pc:spChg chg="add">
          <ac:chgData name="David Skoloudik" userId="618318d588bbe383" providerId="LiveId" clId="{3EC1EF17-519C-47D2-BFC7-E5711C26C297}" dt="2021-05-17T07:17:51.795" v="1288" actId="26606"/>
          <ac:spMkLst>
            <pc:docMk/>
            <pc:sldMk cId="2370141056" sldId="256"/>
            <ac:spMk id="23" creationId="{90AE89EB-4F51-4181-9475-7E1048FB378A}"/>
          </ac:spMkLst>
        </pc:spChg>
        <pc:spChg chg="add del">
          <ac:chgData name="David Skoloudik" userId="618318d588bbe383" providerId="LiveId" clId="{3EC1EF17-519C-47D2-BFC7-E5711C26C297}" dt="2021-05-17T07:16:15.274" v="1247" actId="26606"/>
          <ac:spMkLst>
            <pc:docMk/>
            <pc:sldMk cId="2370141056" sldId="256"/>
            <ac:spMk id="36" creationId="{90AE89EB-4F51-4181-9475-7E1048FB378A}"/>
          </ac:spMkLst>
        </pc:spChg>
        <pc:spChg chg="add del mod">
          <ac:chgData name="David Skoloudik" userId="618318d588bbe383" providerId="LiveId" clId="{3EC1EF17-519C-47D2-BFC7-E5711C26C297}" dt="2021-05-17T07:17:23.567" v="1283" actId="22"/>
          <ac:spMkLst>
            <pc:docMk/>
            <pc:sldMk cId="2370141056" sldId="256"/>
            <ac:spMk id="43" creationId="{316D2F6E-658E-4AA9-A935-D14B3D487418}"/>
          </ac:spMkLst>
        </pc:spChg>
        <pc:spChg chg="add mod">
          <ac:chgData name="David Skoloudik" userId="618318d588bbe383" providerId="LiveId" clId="{3EC1EF17-519C-47D2-BFC7-E5711C26C297}" dt="2021-05-17T11:27:43.301" v="2770" actId="207"/>
          <ac:spMkLst>
            <pc:docMk/>
            <pc:sldMk cId="2370141056" sldId="256"/>
            <ac:spMk id="50" creationId="{0D41E237-0445-450B-A81B-CE53D22FDE3D}"/>
          </ac:spMkLst>
        </pc:spChg>
        <pc:grpChg chg="add">
          <ac:chgData name="David Skoloudik" userId="618318d588bbe383" providerId="LiveId" clId="{3EC1EF17-519C-47D2-BFC7-E5711C26C297}" dt="2021-05-17T07:17:51.795" v="1288" actId="26606"/>
          <ac:grpSpMkLst>
            <pc:docMk/>
            <pc:sldMk cId="2370141056" sldId="256"/>
            <ac:grpSpMk id="9" creationId="{0EE7C14F-442F-4416-A4A9-6DA10263A4BA}"/>
          </ac:grpSpMkLst>
        </pc:grpChg>
        <pc:grpChg chg="add">
          <ac:chgData name="David Skoloudik" userId="618318d588bbe383" providerId="LiveId" clId="{3EC1EF17-519C-47D2-BFC7-E5711C26C297}" dt="2021-05-17T07:17:51.795" v="1288" actId="26606"/>
          <ac:grpSpMkLst>
            <pc:docMk/>
            <pc:sldMk cId="2370141056" sldId="256"/>
            <ac:grpSpMk id="13" creationId="{98EF7474-F1F7-47A7-AF33-E38A86EBF6D3}"/>
          </ac:grpSpMkLst>
        </pc:grpChg>
        <pc:grpChg chg="add del">
          <ac:chgData name="David Skoloudik" userId="618318d588bbe383" providerId="LiveId" clId="{3EC1EF17-519C-47D2-BFC7-E5711C26C297}" dt="2021-05-17T07:16:15.274" v="1247" actId="26606"/>
          <ac:grpSpMkLst>
            <pc:docMk/>
            <pc:sldMk cId="2370141056" sldId="256"/>
            <ac:grpSpMk id="14" creationId="{0EE7C14F-442F-4416-A4A9-6DA10263A4BA}"/>
          </ac:grpSpMkLst>
        </pc:grpChg>
        <pc:grpChg chg="add">
          <ac:chgData name="David Skoloudik" userId="618318d588bbe383" providerId="LiveId" clId="{3EC1EF17-519C-47D2-BFC7-E5711C26C297}" dt="2021-05-17T07:17:51.795" v="1288" actId="26606"/>
          <ac:grpSpMkLst>
            <pc:docMk/>
            <pc:sldMk cId="2370141056" sldId="256"/>
            <ac:grpSpMk id="21" creationId="{C912E1BF-76C2-49D5-A5AC-1CE20255C4B6}"/>
          </ac:grpSpMkLst>
        </pc:grpChg>
        <pc:grpChg chg="add del">
          <ac:chgData name="David Skoloudik" userId="618318d588bbe383" providerId="LiveId" clId="{3EC1EF17-519C-47D2-BFC7-E5711C26C297}" dt="2021-05-17T07:16:15.274" v="1247" actId="26606"/>
          <ac:grpSpMkLst>
            <pc:docMk/>
            <pc:sldMk cId="2370141056" sldId="256"/>
            <ac:grpSpMk id="24" creationId="{98EF7474-F1F7-47A7-AF33-E38A86EBF6D3}"/>
          </ac:grpSpMkLst>
        </pc:grpChg>
        <pc:grpChg chg="add">
          <ac:chgData name="David Skoloudik" userId="618318d588bbe383" providerId="LiveId" clId="{3EC1EF17-519C-47D2-BFC7-E5711C26C297}" dt="2021-05-17T07:17:51.795" v="1288" actId="26606"/>
          <ac:grpSpMkLst>
            <pc:docMk/>
            <pc:sldMk cId="2370141056" sldId="256"/>
            <ac:grpSpMk id="29" creationId="{B78285A0-9022-40FD-B520-91444BA163DE}"/>
          </ac:grpSpMkLst>
        </pc:grpChg>
        <pc:grpChg chg="add del">
          <ac:chgData name="David Skoloudik" userId="618318d588bbe383" providerId="LiveId" clId="{3EC1EF17-519C-47D2-BFC7-E5711C26C297}" dt="2021-05-17T07:16:15.274" v="1247" actId="26606"/>
          <ac:grpSpMkLst>
            <pc:docMk/>
            <pc:sldMk cId="2370141056" sldId="256"/>
            <ac:grpSpMk id="30" creationId="{C912E1BF-76C2-49D5-A5AC-1CE20255C4B6}"/>
          </ac:grpSpMkLst>
        </pc:grpChg>
        <pc:grpChg chg="add">
          <ac:chgData name="David Skoloudik" userId="618318d588bbe383" providerId="LiveId" clId="{3EC1EF17-519C-47D2-BFC7-E5711C26C297}" dt="2021-05-17T07:17:51.795" v="1288" actId="26606"/>
          <ac:grpSpMkLst>
            <pc:docMk/>
            <pc:sldMk cId="2370141056" sldId="256"/>
            <ac:grpSpMk id="35" creationId="{91CD8CAA-4614-4393-ADD7-7FDFD8ABD762}"/>
          </ac:grpSpMkLst>
        </pc:grpChg>
        <pc:grpChg chg="add del">
          <ac:chgData name="David Skoloudik" userId="618318d588bbe383" providerId="LiveId" clId="{3EC1EF17-519C-47D2-BFC7-E5711C26C297}" dt="2021-05-17T07:16:15.274" v="1247" actId="26606"/>
          <ac:grpSpMkLst>
            <pc:docMk/>
            <pc:sldMk cId="2370141056" sldId="256"/>
            <ac:grpSpMk id="38" creationId="{B78285A0-9022-40FD-B520-91444BA163DE}"/>
          </ac:grpSpMkLst>
        </pc:grpChg>
        <pc:grpChg chg="add del">
          <ac:chgData name="David Skoloudik" userId="618318d588bbe383" providerId="LiveId" clId="{3EC1EF17-519C-47D2-BFC7-E5711C26C297}" dt="2021-05-17T07:16:15.274" v="1247" actId="26606"/>
          <ac:grpSpMkLst>
            <pc:docMk/>
            <pc:sldMk cId="2370141056" sldId="256"/>
            <ac:grpSpMk id="44" creationId="{91CD8CAA-4614-4393-ADD7-7FDFD8ABD762}"/>
          </ac:grpSpMkLst>
        </pc:grpChg>
        <pc:picChg chg="add del mod">
          <ac:chgData name="David Skoloudik" userId="618318d588bbe383" providerId="LiveId" clId="{3EC1EF17-519C-47D2-BFC7-E5711C26C297}" dt="2021-05-17T07:17:51.795" v="1288" actId="26606"/>
          <ac:picMkLst>
            <pc:docMk/>
            <pc:sldMk cId="2370141056" sldId="256"/>
            <ac:picMk id="5" creationId="{7E74874B-55E8-46CF-908E-62143B9C315A}"/>
          </ac:picMkLst>
        </pc:picChg>
        <pc:picChg chg="add del mod">
          <ac:chgData name="David Skoloudik" userId="618318d588bbe383" providerId="LiveId" clId="{3EC1EF17-519C-47D2-BFC7-E5711C26C297}" dt="2021-05-17T07:17:19.429" v="1275"/>
          <ac:picMkLst>
            <pc:docMk/>
            <pc:sldMk cId="2370141056" sldId="256"/>
            <ac:picMk id="49" creationId="{25CC86C9-BE50-4CD9-8751-0B380FBA7410}"/>
          </ac:picMkLst>
        </pc:picChg>
      </pc:sldChg>
      <pc:sldChg chg="addSp delSp modSp new mod setBg setClrOvrMap">
        <pc:chgData name="David Skoloudik" userId="618318d588bbe383" providerId="LiveId" clId="{3EC1EF17-519C-47D2-BFC7-E5711C26C297}" dt="2021-05-17T11:51:21.902" v="3015" actId="14100"/>
        <pc:sldMkLst>
          <pc:docMk/>
          <pc:sldMk cId="4245406618" sldId="257"/>
        </pc:sldMkLst>
        <pc:spChg chg="mod">
          <ac:chgData name="David Skoloudik" userId="618318d588bbe383" providerId="LiveId" clId="{3EC1EF17-519C-47D2-BFC7-E5711C26C297}" dt="2021-05-17T11:51:21.902" v="3015" actId="14100"/>
          <ac:spMkLst>
            <pc:docMk/>
            <pc:sldMk cId="4245406618" sldId="257"/>
            <ac:spMk id="2" creationId="{11E16C3E-899D-4848-8EB5-A49F28E1000D}"/>
          </ac:spMkLst>
        </pc:spChg>
        <pc:spChg chg="mod">
          <ac:chgData name="David Skoloudik" userId="618318d588bbe383" providerId="LiveId" clId="{3EC1EF17-519C-47D2-BFC7-E5711C26C297}" dt="2021-05-17T11:28:13.059" v="2771" actId="26606"/>
          <ac:spMkLst>
            <pc:docMk/>
            <pc:sldMk cId="4245406618" sldId="257"/>
            <ac:spMk id="3" creationId="{076F5A8E-D61A-4337-AE97-0870D48B6DA6}"/>
          </ac:spMkLst>
        </pc:spChg>
        <pc:spChg chg="add">
          <ac:chgData name="David Skoloudik" userId="618318d588bbe383" providerId="LiveId" clId="{3EC1EF17-519C-47D2-BFC7-E5711C26C297}" dt="2021-05-17T11:28:13.059" v="2771" actId="26606"/>
          <ac:spMkLst>
            <pc:docMk/>
            <pc:sldMk cId="4245406618" sldId="257"/>
            <ac:spMk id="9" creationId="{146B3DF3-4614-46A9-9E5E-D14431DCC694}"/>
          </ac:spMkLst>
        </pc:spChg>
        <pc:spChg chg="add del">
          <ac:chgData name="David Skoloudik" userId="618318d588bbe383" providerId="LiveId" clId="{3EC1EF17-519C-47D2-BFC7-E5711C26C297}" dt="2021-05-17T07:21:12.159" v="1337" actId="26606"/>
          <ac:spMkLst>
            <pc:docMk/>
            <pc:sldMk cId="4245406618" sldId="257"/>
            <ac:spMk id="10" creationId="{CF62D2A7-8207-488C-9F46-316BA81A16C8}"/>
          </ac:spMkLst>
        </pc:spChg>
        <pc:spChg chg="add del">
          <ac:chgData name="David Skoloudik" userId="618318d588bbe383" providerId="LiveId" clId="{3EC1EF17-519C-47D2-BFC7-E5711C26C297}" dt="2021-05-17T07:21:12.159" v="1337" actId="26606"/>
          <ac:spMkLst>
            <pc:docMk/>
            <pc:sldMk cId="4245406618" sldId="257"/>
            <ac:spMk id="12" creationId="{52AC6D7F-F068-4E11-BB06-F601D89BB980}"/>
          </ac:spMkLst>
        </pc:spChg>
        <pc:grpChg chg="add">
          <ac:chgData name="David Skoloudik" userId="618318d588bbe383" providerId="LiveId" clId="{3EC1EF17-519C-47D2-BFC7-E5711C26C297}" dt="2021-05-17T11:28:13.059" v="2771" actId="26606"/>
          <ac:grpSpMkLst>
            <pc:docMk/>
            <pc:sldMk cId="4245406618" sldId="257"/>
            <ac:grpSpMk id="11" creationId="{96AF5BED-1831-4A88-91BC-55D58BF9F232}"/>
          </ac:grpSpMkLst>
        </pc:grpChg>
        <pc:picChg chg="add">
          <ac:chgData name="David Skoloudik" userId="618318d588bbe383" providerId="LiveId" clId="{3EC1EF17-519C-47D2-BFC7-E5711C26C297}" dt="2021-05-17T11:28:13.059" v="2771" actId="26606"/>
          <ac:picMkLst>
            <pc:docMk/>
            <pc:sldMk cId="4245406618" sldId="257"/>
            <ac:picMk id="5" creationId="{1DED39A2-662F-4780-B844-4C17C348F6CE}"/>
          </ac:picMkLst>
        </pc:picChg>
        <pc:picChg chg="add del">
          <ac:chgData name="David Skoloudik" userId="618318d588bbe383" providerId="LiveId" clId="{3EC1EF17-519C-47D2-BFC7-E5711C26C297}" dt="2021-05-17T07:21:12.159" v="1337" actId="26606"/>
          <ac:picMkLst>
            <pc:docMk/>
            <pc:sldMk cId="4245406618" sldId="257"/>
            <ac:picMk id="7" creationId="{7122849F-0C29-4EE3-9EF8-0420CA6F733F}"/>
          </ac:picMkLst>
        </pc:picChg>
        <pc:picChg chg="add mod modCrop">
          <ac:chgData name="David Skoloudik" userId="618318d588bbe383" providerId="LiveId" clId="{3EC1EF17-519C-47D2-BFC7-E5711C26C297}" dt="2021-05-17T11:50:50.174" v="3013" actId="14100"/>
          <ac:picMkLst>
            <pc:docMk/>
            <pc:sldMk cId="4245406618" sldId="257"/>
            <ac:picMk id="14" creationId="{FCE4050B-FCDD-4F83-A534-B95AF9972FF5}"/>
          </ac:picMkLst>
        </pc:picChg>
      </pc:sldChg>
      <pc:sldChg chg="addSp delSp modSp new mod setBg setClrOvrMap">
        <pc:chgData name="David Skoloudik" userId="618318d588bbe383" providerId="LiveId" clId="{3EC1EF17-519C-47D2-BFC7-E5711C26C297}" dt="2021-05-17T11:29:26.323" v="2780" actId="20577"/>
        <pc:sldMkLst>
          <pc:docMk/>
          <pc:sldMk cId="476255428" sldId="258"/>
        </pc:sldMkLst>
        <pc:spChg chg="mod">
          <ac:chgData name="David Skoloudik" userId="618318d588bbe383" providerId="LiveId" clId="{3EC1EF17-519C-47D2-BFC7-E5711C26C297}" dt="2021-05-17T07:21:11.565" v="1336" actId="26606"/>
          <ac:spMkLst>
            <pc:docMk/>
            <pc:sldMk cId="476255428" sldId="258"/>
            <ac:spMk id="2" creationId="{31D9BDBD-2662-4C13-92E0-12F160431E98}"/>
          </ac:spMkLst>
        </pc:spChg>
        <pc:spChg chg="mod">
          <ac:chgData name="David Skoloudik" userId="618318d588bbe383" providerId="LiveId" clId="{3EC1EF17-519C-47D2-BFC7-E5711C26C297}" dt="2021-05-17T11:29:26.323" v="2780" actId="20577"/>
          <ac:spMkLst>
            <pc:docMk/>
            <pc:sldMk cId="476255428" sldId="258"/>
            <ac:spMk id="3" creationId="{17BE75B3-3C74-4156-8CE1-988420F6AC5A}"/>
          </ac:spMkLst>
        </pc:spChg>
        <pc:spChg chg="add del">
          <ac:chgData name="David Skoloudik" userId="618318d588bbe383" providerId="LiveId" clId="{3EC1EF17-519C-47D2-BFC7-E5711C26C297}" dt="2021-05-17T07:21:11.565" v="1336" actId="26606"/>
          <ac:spMkLst>
            <pc:docMk/>
            <pc:sldMk cId="476255428" sldId="258"/>
            <ac:spMk id="14" creationId="{C62225A2-D3F0-45D1-9C47-B10375316553}"/>
          </ac:spMkLst>
        </pc:spChg>
        <pc:spChg chg="add del">
          <ac:chgData name="David Skoloudik" userId="618318d588bbe383" providerId="LiveId" clId="{3EC1EF17-519C-47D2-BFC7-E5711C26C297}" dt="2021-05-17T07:21:11.565" v="1336" actId="26606"/>
          <ac:spMkLst>
            <pc:docMk/>
            <pc:sldMk cId="476255428" sldId="258"/>
            <ac:spMk id="16" creationId="{1B9FBFA8-6AF4-4091-9C8B-DEC6D89338F0}"/>
          </ac:spMkLst>
        </pc:spChg>
        <pc:spChg chg="add del">
          <ac:chgData name="David Skoloudik" userId="618318d588bbe383" providerId="LiveId" clId="{3EC1EF17-519C-47D2-BFC7-E5711C26C297}" dt="2021-05-17T07:20:27.551" v="1331" actId="26606"/>
          <ac:spMkLst>
            <pc:docMk/>
            <pc:sldMk cId="476255428" sldId="258"/>
            <ac:spMk id="21" creationId="{A7AE9375-4664-4DB2-922D-2782A6E439AC}"/>
          </ac:spMkLst>
        </pc:spChg>
        <pc:spChg chg="add del">
          <ac:chgData name="David Skoloudik" userId="618318d588bbe383" providerId="LiveId" clId="{3EC1EF17-519C-47D2-BFC7-E5711C26C297}" dt="2021-05-17T07:20:27.551" v="1331" actId="26606"/>
          <ac:spMkLst>
            <pc:docMk/>
            <pc:sldMk cId="476255428" sldId="258"/>
            <ac:spMk id="25" creationId="{C87417AF-190E-4D6E-AFA6-7D3E84B0B430}"/>
          </ac:spMkLst>
        </pc:spChg>
        <pc:spChg chg="add del">
          <ac:chgData name="David Skoloudik" userId="618318d588bbe383" providerId="LiveId" clId="{3EC1EF17-519C-47D2-BFC7-E5711C26C297}" dt="2021-05-17T07:20:27.551" v="1331" actId="26606"/>
          <ac:spMkLst>
            <pc:docMk/>
            <pc:sldMk cId="476255428" sldId="258"/>
            <ac:spMk id="27" creationId="{80B30ED8-273E-4C07-8568-2FE5CC5C483D}"/>
          </ac:spMkLst>
        </pc:spChg>
        <pc:picChg chg="add mod ord">
          <ac:chgData name="David Skoloudik" userId="618318d588bbe383" providerId="LiveId" clId="{3EC1EF17-519C-47D2-BFC7-E5711C26C297}" dt="2021-05-17T07:21:11.565" v="1336" actId="26606"/>
          <ac:picMkLst>
            <pc:docMk/>
            <pc:sldMk cId="476255428" sldId="258"/>
            <ac:picMk id="5" creationId="{3DD4909F-60DB-4FA3-A396-0234AF427FC2}"/>
          </ac:picMkLst>
        </pc:picChg>
        <pc:picChg chg="add del mod">
          <ac:chgData name="David Skoloudik" userId="618318d588bbe383" providerId="LiveId" clId="{3EC1EF17-519C-47D2-BFC7-E5711C26C297}" dt="2021-05-15T13:53:02.997" v="551"/>
          <ac:picMkLst>
            <pc:docMk/>
            <pc:sldMk cId="476255428" sldId="258"/>
            <ac:picMk id="7" creationId="{F2EC9773-1C52-44CB-93F4-1510D0A0F6D8}"/>
          </ac:picMkLst>
        </pc:picChg>
        <pc:picChg chg="add mod">
          <ac:chgData name="David Skoloudik" userId="618318d588bbe383" providerId="LiveId" clId="{3EC1EF17-519C-47D2-BFC7-E5711C26C297}" dt="2021-05-17T07:21:11.565" v="1336" actId="26606"/>
          <ac:picMkLst>
            <pc:docMk/>
            <pc:sldMk cId="476255428" sldId="258"/>
            <ac:picMk id="9" creationId="{3D225223-39D2-4A6C-AB8C-EC4E058707A2}"/>
          </ac:picMkLst>
        </pc:picChg>
        <pc:cxnChg chg="add del">
          <ac:chgData name="David Skoloudik" userId="618318d588bbe383" providerId="LiveId" clId="{3EC1EF17-519C-47D2-BFC7-E5711C26C297}" dt="2021-05-17T07:20:27.551" v="1331" actId="26606"/>
          <ac:cxnSpMkLst>
            <pc:docMk/>
            <pc:sldMk cId="476255428" sldId="258"/>
            <ac:cxnSpMk id="23" creationId="{EE504C98-6397-41C1-A8D8-2D9C4ED307E0}"/>
          </ac:cxnSpMkLst>
        </pc:cxnChg>
      </pc:sldChg>
      <pc:sldChg chg="addSp modSp new mod setBg">
        <pc:chgData name="David Skoloudik" userId="618318d588bbe383" providerId="LiveId" clId="{3EC1EF17-519C-47D2-BFC7-E5711C26C297}" dt="2021-05-17T11:49:25.948" v="3004" actId="26606"/>
        <pc:sldMkLst>
          <pc:docMk/>
          <pc:sldMk cId="1995878901" sldId="259"/>
        </pc:sldMkLst>
        <pc:spChg chg="mod">
          <ac:chgData name="David Skoloudik" userId="618318d588bbe383" providerId="LiveId" clId="{3EC1EF17-519C-47D2-BFC7-E5711C26C297}" dt="2021-05-17T11:49:25.948" v="3004" actId="26606"/>
          <ac:spMkLst>
            <pc:docMk/>
            <pc:sldMk cId="1995878901" sldId="259"/>
            <ac:spMk id="2" creationId="{A485E2F6-3EED-4557-AD5D-370CEE812F06}"/>
          </ac:spMkLst>
        </pc:spChg>
        <pc:spChg chg="mod">
          <ac:chgData name="David Skoloudik" userId="618318d588bbe383" providerId="LiveId" clId="{3EC1EF17-519C-47D2-BFC7-E5711C26C297}" dt="2021-05-17T11:49:25.948" v="3004" actId="26606"/>
          <ac:spMkLst>
            <pc:docMk/>
            <pc:sldMk cId="1995878901" sldId="259"/>
            <ac:spMk id="3" creationId="{507EC111-C17E-4B66-857D-FF7932736DFA}"/>
          </ac:spMkLst>
        </pc:spChg>
        <pc:spChg chg="add">
          <ac:chgData name="David Skoloudik" userId="618318d588bbe383" providerId="LiveId" clId="{3EC1EF17-519C-47D2-BFC7-E5711C26C297}" dt="2021-05-17T11:49:25.948" v="3004" actId="26606"/>
          <ac:spMkLst>
            <pc:docMk/>
            <pc:sldMk cId="1995878901" sldId="259"/>
            <ac:spMk id="8" creationId="{EF526DD0-5E46-40B7-AEF1-9B26256CFB4F}"/>
          </ac:spMkLst>
        </pc:spChg>
        <pc:grpChg chg="add">
          <ac:chgData name="David Skoloudik" userId="618318d588bbe383" providerId="LiveId" clId="{3EC1EF17-519C-47D2-BFC7-E5711C26C297}" dt="2021-05-17T11:49:25.948" v="3004" actId="26606"/>
          <ac:grpSpMkLst>
            <pc:docMk/>
            <pc:sldMk cId="1995878901" sldId="259"/>
            <ac:grpSpMk id="10" creationId="{B7E4032D-4110-4963-82B8-8A1B1BF4B66A}"/>
          </ac:grpSpMkLst>
        </pc:grpChg>
        <pc:grpChg chg="add">
          <ac:chgData name="David Skoloudik" userId="618318d588bbe383" providerId="LiveId" clId="{3EC1EF17-519C-47D2-BFC7-E5711C26C297}" dt="2021-05-17T11:49:25.948" v="3004" actId="26606"/>
          <ac:grpSpMkLst>
            <pc:docMk/>
            <pc:sldMk cId="1995878901" sldId="259"/>
            <ac:grpSpMk id="14" creationId="{5D133F51-4E9D-4F0B-A452-875C6A52B621}"/>
          </ac:grpSpMkLst>
        </pc:grpChg>
      </pc:sldChg>
      <pc:sldChg chg="modSp add mod">
        <pc:chgData name="David Skoloudik" userId="618318d588bbe383" providerId="LiveId" clId="{3EC1EF17-519C-47D2-BFC7-E5711C26C297}" dt="2021-05-17T17:32:55.775" v="9861" actId="20577"/>
        <pc:sldMkLst>
          <pc:docMk/>
          <pc:sldMk cId="1409422607" sldId="260"/>
        </pc:sldMkLst>
        <pc:spChg chg="mod">
          <ac:chgData name="David Skoloudik" userId="618318d588bbe383" providerId="LiveId" clId="{3EC1EF17-519C-47D2-BFC7-E5711C26C297}" dt="2021-05-17T17:28:01.375" v="9831" actId="6549"/>
          <ac:spMkLst>
            <pc:docMk/>
            <pc:sldMk cId="1409422607" sldId="260"/>
            <ac:spMk id="2" creationId="{5F5BF794-A425-4548-A605-34466404825B}"/>
          </ac:spMkLst>
        </pc:spChg>
        <pc:spChg chg="mod">
          <ac:chgData name="David Skoloudik" userId="618318d588bbe383" providerId="LiveId" clId="{3EC1EF17-519C-47D2-BFC7-E5711C26C297}" dt="2021-05-17T17:32:55.775" v="9861" actId="20577"/>
          <ac:spMkLst>
            <pc:docMk/>
            <pc:sldMk cId="1409422607" sldId="260"/>
            <ac:spMk id="3" creationId="{EF225B03-3350-4732-99D8-DB08820F45C0}"/>
          </ac:spMkLst>
        </pc:spChg>
      </pc:sldChg>
      <pc:sldChg chg="modSp new del mod">
        <pc:chgData name="David Skoloudik" userId="618318d588bbe383" providerId="LiveId" clId="{3EC1EF17-519C-47D2-BFC7-E5711C26C297}" dt="2021-05-17T17:06:35.412" v="9366" actId="2696"/>
        <pc:sldMkLst>
          <pc:docMk/>
          <pc:sldMk cId="3728115917" sldId="260"/>
        </pc:sldMkLst>
        <pc:spChg chg="mod">
          <ac:chgData name="David Skoloudik" userId="618318d588bbe383" providerId="LiveId" clId="{3EC1EF17-519C-47D2-BFC7-E5711C26C297}" dt="2021-05-15T13:44:06.471" v="385" actId="113"/>
          <ac:spMkLst>
            <pc:docMk/>
            <pc:sldMk cId="3728115917" sldId="260"/>
            <ac:spMk id="2" creationId="{5F5BF794-A425-4548-A605-34466404825B}"/>
          </ac:spMkLst>
        </pc:spChg>
        <pc:spChg chg="mod">
          <ac:chgData name="David Skoloudik" userId="618318d588bbe383" providerId="LiveId" clId="{3EC1EF17-519C-47D2-BFC7-E5711C26C297}" dt="2021-05-17T14:34:34.142" v="5961" actId="20577"/>
          <ac:spMkLst>
            <pc:docMk/>
            <pc:sldMk cId="3728115917" sldId="260"/>
            <ac:spMk id="3" creationId="{EF225B03-3350-4732-99D8-DB08820F45C0}"/>
          </ac:spMkLst>
        </pc:spChg>
      </pc:sldChg>
      <pc:sldChg chg="addSp modSp new mod">
        <pc:chgData name="David Skoloudik" userId="618318d588bbe383" providerId="LiveId" clId="{3EC1EF17-519C-47D2-BFC7-E5711C26C297}" dt="2021-05-17T14:31:15.681" v="5659" actId="14100"/>
        <pc:sldMkLst>
          <pc:docMk/>
          <pc:sldMk cId="3809704983" sldId="261"/>
        </pc:sldMkLst>
        <pc:spChg chg="mod">
          <ac:chgData name="David Skoloudik" userId="618318d588bbe383" providerId="LiveId" clId="{3EC1EF17-519C-47D2-BFC7-E5711C26C297}" dt="2021-05-17T12:46:16.822" v="4621" actId="114"/>
          <ac:spMkLst>
            <pc:docMk/>
            <pc:sldMk cId="3809704983" sldId="261"/>
            <ac:spMk id="2" creationId="{E3DF3D1D-3AB0-4DD5-8B7C-3A672B227EA9}"/>
          </ac:spMkLst>
        </pc:spChg>
        <pc:spChg chg="mod">
          <ac:chgData name="David Skoloudik" userId="618318d588bbe383" providerId="LiveId" clId="{3EC1EF17-519C-47D2-BFC7-E5711C26C297}" dt="2021-05-17T13:01:33.587" v="4622" actId="20577"/>
          <ac:spMkLst>
            <pc:docMk/>
            <pc:sldMk cId="3809704983" sldId="261"/>
            <ac:spMk id="3" creationId="{FAEDA96E-A1D2-4AEF-87A1-B0F7FBD1E9A4}"/>
          </ac:spMkLst>
        </pc:spChg>
        <pc:spChg chg="add mod">
          <ac:chgData name="David Skoloudik" userId="618318d588bbe383" providerId="LiveId" clId="{3EC1EF17-519C-47D2-BFC7-E5711C26C297}" dt="2021-05-17T14:31:15.681" v="5659" actId="14100"/>
          <ac:spMkLst>
            <pc:docMk/>
            <pc:sldMk cId="3809704983" sldId="261"/>
            <ac:spMk id="4" creationId="{5970D28D-A91A-4A10-9457-68F2EBE4E228}"/>
          </ac:spMkLst>
        </pc:spChg>
      </pc:sldChg>
      <pc:sldChg chg="addSp modSp new mod">
        <pc:chgData name="David Skoloudik" userId="618318d588bbe383" providerId="LiveId" clId="{3EC1EF17-519C-47D2-BFC7-E5711C26C297}" dt="2021-05-15T14:17:40.396" v="1221" actId="1076"/>
        <pc:sldMkLst>
          <pc:docMk/>
          <pc:sldMk cId="3742751191" sldId="262"/>
        </pc:sldMkLst>
        <pc:spChg chg="mod">
          <ac:chgData name="David Skoloudik" userId="618318d588bbe383" providerId="LiveId" clId="{3EC1EF17-519C-47D2-BFC7-E5711C26C297}" dt="2021-05-15T13:44:31.822" v="393" actId="113"/>
          <ac:spMkLst>
            <pc:docMk/>
            <pc:sldMk cId="3742751191" sldId="262"/>
            <ac:spMk id="2" creationId="{D0B83D77-5106-4342-9AC9-0900A9F9CD4A}"/>
          </ac:spMkLst>
        </pc:spChg>
        <pc:spChg chg="mod">
          <ac:chgData name="David Skoloudik" userId="618318d588bbe383" providerId="LiveId" clId="{3EC1EF17-519C-47D2-BFC7-E5711C26C297}" dt="2021-05-15T14:17:16.459" v="1218"/>
          <ac:spMkLst>
            <pc:docMk/>
            <pc:sldMk cId="3742751191" sldId="262"/>
            <ac:spMk id="3" creationId="{597589B1-B817-4803-8C94-FEE8EA24E5E5}"/>
          </ac:spMkLst>
        </pc:spChg>
        <pc:picChg chg="add mod">
          <ac:chgData name="David Skoloudik" userId="618318d588bbe383" providerId="LiveId" clId="{3EC1EF17-519C-47D2-BFC7-E5711C26C297}" dt="2021-05-15T14:17:40.396" v="1221" actId="1076"/>
          <ac:picMkLst>
            <pc:docMk/>
            <pc:sldMk cId="3742751191" sldId="262"/>
            <ac:picMk id="4" creationId="{7879B25F-1325-423B-AB28-03CCBA3327E3}"/>
          </ac:picMkLst>
        </pc:picChg>
      </pc:sldChg>
      <pc:sldChg chg="addSp delSp modSp new mod setBg">
        <pc:chgData name="David Skoloudik" userId="618318d588bbe383" providerId="LiveId" clId="{3EC1EF17-519C-47D2-BFC7-E5711C26C297}" dt="2021-05-17T11:53:52.463" v="3030" actId="14100"/>
        <pc:sldMkLst>
          <pc:docMk/>
          <pc:sldMk cId="4256162970" sldId="263"/>
        </pc:sldMkLst>
        <pc:spChg chg="mod">
          <ac:chgData name="David Skoloudik" userId="618318d588bbe383" providerId="LiveId" clId="{3EC1EF17-519C-47D2-BFC7-E5711C26C297}" dt="2021-05-17T11:53:05.755" v="3021" actId="26606"/>
          <ac:spMkLst>
            <pc:docMk/>
            <pc:sldMk cId="4256162970" sldId="263"/>
            <ac:spMk id="2" creationId="{009DC6AF-C9D6-4030-9A5B-A07C6F50C459}"/>
          </ac:spMkLst>
        </pc:spChg>
        <pc:spChg chg="mod">
          <ac:chgData name="David Skoloudik" userId="618318d588bbe383" providerId="LiveId" clId="{3EC1EF17-519C-47D2-BFC7-E5711C26C297}" dt="2021-05-17T11:53:52.463" v="3030" actId="14100"/>
          <ac:spMkLst>
            <pc:docMk/>
            <pc:sldMk cId="4256162970" sldId="263"/>
            <ac:spMk id="3" creationId="{5DBFD9B1-A27B-49F5-9954-B43BC5FE8C11}"/>
          </ac:spMkLst>
        </pc:spChg>
        <pc:spChg chg="add">
          <ac:chgData name="David Skoloudik" userId="618318d588bbe383" providerId="LiveId" clId="{3EC1EF17-519C-47D2-BFC7-E5711C26C297}" dt="2021-05-17T11:53:05.755" v="3021" actId="26606"/>
          <ac:spMkLst>
            <pc:docMk/>
            <pc:sldMk cId="4256162970" sldId="263"/>
            <ac:spMk id="6" creationId="{09821A95-4AEC-48B6-A584-7555C905667C}"/>
          </ac:spMkLst>
        </pc:spChg>
        <pc:spChg chg="add del">
          <ac:chgData name="David Skoloudik" userId="618318d588bbe383" providerId="LiveId" clId="{3EC1EF17-519C-47D2-BFC7-E5711C26C297}" dt="2021-05-17T11:52:44.817" v="3019" actId="26606"/>
          <ac:spMkLst>
            <pc:docMk/>
            <pc:sldMk cId="4256162970" sldId="263"/>
            <ac:spMk id="9" creationId="{09821A95-4AEC-48B6-A584-7555C905667C}"/>
          </ac:spMkLst>
        </pc:spChg>
        <pc:grpChg chg="add">
          <ac:chgData name="David Skoloudik" userId="618318d588bbe383" providerId="LiveId" clId="{3EC1EF17-519C-47D2-BFC7-E5711C26C297}" dt="2021-05-17T11:53:05.755" v="3021" actId="26606"/>
          <ac:grpSpMkLst>
            <pc:docMk/>
            <pc:sldMk cId="4256162970" sldId="263"/>
            <ac:grpSpMk id="7" creationId="{69996FAB-012A-4B0F-A158-D21B9D459FF5}"/>
          </ac:grpSpMkLst>
        </pc:grpChg>
        <pc:grpChg chg="add del">
          <ac:chgData name="David Skoloudik" userId="618318d588bbe383" providerId="LiveId" clId="{3EC1EF17-519C-47D2-BFC7-E5711C26C297}" dt="2021-05-17T11:52:44.817" v="3019" actId="26606"/>
          <ac:grpSpMkLst>
            <pc:docMk/>
            <pc:sldMk cId="4256162970" sldId="263"/>
            <ac:grpSpMk id="11" creationId="{69996FAB-012A-4B0F-A158-D21B9D459FF5}"/>
          </ac:grpSpMkLst>
        </pc:grpChg>
        <pc:picChg chg="add del mod">
          <ac:chgData name="David Skoloudik" userId="618318d588bbe383" providerId="LiveId" clId="{3EC1EF17-519C-47D2-BFC7-E5711C26C297}" dt="2021-05-17T11:53:15.351" v="3023" actId="478"/>
          <ac:picMkLst>
            <pc:docMk/>
            <pc:sldMk cId="4256162970" sldId="263"/>
            <ac:picMk id="4" creationId="{BF54898A-61E1-47DF-9198-7F0E90C128F0}"/>
          </ac:picMkLst>
        </pc:picChg>
        <pc:picChg chg="add mod">
          <ac:chgData name="David Skoloudik" userId="618318d588bbe383" providerId="LiveId" clId="{3EC1EF17-519C-47D2-BFC7-E5711C26C297}" dt="2021-05-17T11:53:12.211" v="3022"/>
          <ac:picMkLst>
            <pc:docMk/>
            <pc:sldMk cId="4256162970" sldId="263"/>
            <ac:picMk id="14" creationId="{15F2D530-2C78-4884-B430-FE598CF6CE66}"/>
          </ac:picMkLst>
        </pc:picChg>
      </pc:sldChg>
      <pc:sldChg chg="addSp modSp new mod">
        <pc:chgData name="David Skoloudik" userId="618318d588bbe383" providerId="LiveId" clId="{3EC1EF17-519C-47D2-BFC7-E5711C26C297}" dt="2021-05-17T13:59:05.677" v="5078" actId="14100"/>
        <pc:sldMkLst>
          <pc:docMk/>
          <pc:sldMk cId="3645727076" sldId="264"/>
        </pc:sldMkLst>
        <pc:spChg chg="mod">
          <ac:chgData name="David Skoloudik" userId="618318d588bbe383" providerId="LiveId" clId="{3EC1EF17-519C-47D2-BFC7-E5711C26C297}" dt="2021-05-15T13:56:23.798" v="664" actId="114"/>
          <ac:spMkLst>
            <pc:docMk/>
            <pc:sldMk cId="3645727076" sldId="264"/>
            <ac:spMk id="2" creationId="{BA98FE8B-BD9A-43A9-980F-A9802402FA10}"/>
          </ac:spMkLst>
        </pc:spChg>
        <pc:spChg chg="mod">
          <ac:chgData name="David Skoloudik" userId="618318d588bbe383" providerId="LiveId" clId="{3EC1EF17-519C-47D2-BFC7-E5711C26C297}" dt="2021-05-17T11:30:11.374" v="2787" actId="20577"/>
          <ac:spMkLst>
            <pc:docMk/>
            <pc:sldMk cId="3645727076" sldId="264"/>
            <ac:spMk id="3" creationId="{78A23383-BEB7-49D6-8AAC-6C4DE5D1C0D8}"/>
          </ac:spMkLst>
        </pc:spChg>
        <pc:spChg chg="add mod">
          <ac:chgData name="David Skoloudik" userId="618318d588bbe383" providerId="LiveId" clId="{3EC1EF17-519C-47D2-BFC7-E5711C26C297}" dt="2021-05-17T13:59:05.677" v="5078" actId="14100"/>
          <ac:spMkLst>
            <pc:docMk/>
            <pc:sldMk cId="3645727076" sldId="264"/>
            <ac:spMk id="9" creationId="{4ADC1AB9-2B15-400F-B983-D5ED753552A0}"/>
          </ac:spMkLst>
        </pc:spChg>
        <pc:picChg chg="add mod">
          <ac:chgData name="David Skoloudik" userId="618318d588bbe383" providerId="LiveId" clId="{3EC1EF17-519C-47D2-BFC7-E5711C26C297}" dt="2021-05-17T11:39:46.375" v="2788" actId="1076"/>
          <ac:picMkLst>
            <pc:docMk/>
            <pc:sldMk cId="3645727076" sldId="264"/>
            <ac:picMk id="4" creationId="{CA12504E-14CA-4D33-BD59-1CD7A66FFA22}"/>
          </ac:picMkLst>
        </pc:picChg>
        <pc:cxnChg chg="add">
          <ac:chgData name="David Skoloudik" userId="618318d588bbe383" providerId="LiveId" clId="{3EC1EF17-519C-47D2-BFC7-E5711C26C297}" dt="2021-05-17T13:58:21.810" v="5070" actId="11529"/>
          <ac:cxnSpMkLst>
            <pc:docMk/>
            <pc:sldMk cId="3645727076" sldId="264"/>
            <ac:cxnSpMk id="6" creationId="{1B13F120-6ABF-412B-B68A-E09E992922E0}"/>
          </ac:cxnSpMkLst>
        </pc:cxnChg>
        <pc:cxnChg chg="add mod">
          <ac:chgData name="David Skoloudik" userId="618318d588bbe383" providerId="LiveId" clId="{3EC1EF17-519C-47D2-BFC7-E5711C26C297}" dt="2021-05-17T13:58:36.017" v="5073" actId="14100"/>
          <ac:cxnSpMkLst>
            <pc:docMk/>
            <pc:sldMk cId="3645727076" sldId="264"/>
            <ac:cxnSpMk id="7" creationId="{08650F21-CCA2-445E-939D-69672144DDEB}"/>
          </ac:cxnSpMkLst>
        </pc:cxnChg>
      </pc:sldChg>
      <pc:sldChg chg="addSp delSp modSp new mod">
        <pc:chgData name="David Skoloudik" userId="618318d588bbe383" providerId="LiveId" clId="{3EC1EF17-519C-47D2-BFC7-E5711C26C297}" dt="2021-05-15T14:07:36.937" v="890" actId="14100"/>
        <pc:sldMkLst>
          <pc:docMk/>
          <pc:sldMk cId="1107207824" sldId="265"/>
        </pc:sldMkLst>
        <pc:spChg chg="add mod">
          <ac:chgData name="David Skoloudik" userId="618318d588bbe383" providerId="LiveId" clId="{3EC1EF17-519C-47D2-BFC7-E5711C26C297}" dt="2021-05-15T14:03:54.906" v="876" actId="208"/>
          <ac:spMkLst>
            <pc:docMk/>
            <pc:sldMk cId="1107207824" sldId="265"/>
            <ac:spMk id="5" creationId="{FF3890EE-D80C-43EF-9BE5-9AE1B0AA2F46}"/>
          </ac:spMkLst>
        </pc:spChg>
        <pc:spChg chg="add mod">
          <ac:chgData name="David Skoloudik" userId="618318d588bbe383" providerId="LiveId" clId="{3EC1EF17-519C-47D2-BFC7-E5711C26C297}" dt="2021-05-15T14:04:10.881" v="879" actId="14100"/>
          <ac:spMkLst>
            <pc:docMk/>
            <pc:sldMk cId="1107207824" sldId="265"/>
            <ac:spMk id="6" creationId="{3AAC4F1D-87C4-44A6-8FD0-1A07131A5021}"/>
          </ac:spMkLst>
        </pc:spChg>
        <pc:spChg chg="add mod">
          <ac:chgData name="David Skoloudik" userId="618318d588bbe383" providerId="LiveId" clId="{3EC1EF17-519C-47D2-BFC7-E5711C26C297}" dt="2021-05-15T14:04:51.245" v="882" actId="208"/>
          <ac:spMkLst>
            <pc:docMk/>
            <pc:sldMk cId="1107207824" sldId="265"/>
            <ac:spMk id="7" creationId="{4C0D735B-5F76-418B-A88C-AD372CB2FD95}"/>
          </ac:spMkLst>
        </pc:spChg>
        <pc:spChg chg="add del mod">
          <ac:chgData name="David Skoloudik" userId="618318d588bbe383" providerId="LiveId" clId="{3EC1EF17-519C-47D2-BFC7-E5711C26C297}" dt="2021-05-15T14:07:18.861" v="886" actId="11529"/>
          <ac:spMkLst>
            <pc:docMk/>
            <pc:sldMk cId="1107207824" sldId="265"/>
            <ac:spMk id="8" creationId="{5FE81439-0FEB-407D-8502-FFDF803CC0F6}"/>
          </ac:spMkLst>
        </pc:spChg>
        <pc:spChg chg="add mod">
          <ac:chgData name="David Skoloudik" userId="618318d588bbe383" providerId="LiveId" clId="{3EC1EF17-519C-47D2-BFC7-E5711C26C297}" dt="2021-05-15T14:07:36.937" v="890" actId="14100"/>
          <ac:spMkLst>
            <pc:docMk/>
            <pc:sldMk cId="1107207824" sldId="265"/>
            <ac:spMk id="9" creationId="{0534F186-A6E2-4D1A-B81E-9F65D3C99FF4}"/>
          </ac:spMkLst>
        </pc:spChg>
        <pc:picChg chg="add mod">
          <ac:chgData name="David Skoloudik" userId="618318d588bbe383" providerId="LiveId" clId="{3EC1EF17-519C-47D2-BFC7-E5711C26C297}" dt="2021-05-15T14:03:28.056" v="873" actId="1076"/>
          <ac:picMkLst>
            <pc:docMk/>
            <pc:sldMk cId="1107207824" sldId="265"/>
            <ac:picMk id="4" creationId="{7C23366A-1DC0-4274-8E82-F724794C2B94}"/>
          </ac:picMkLst>
        </pc:picChg>
      </pc:sldChg>
      <pc:sldChg chg="modSp add mod">
        <pc:chgData name="David Skoloudik" userId="618318d588bbe383" providerId="LiveId" clId="{3EC1EF17-519C-47D2-BFC7-E5711C26C297}" dt="2021-05-15T14:18:31.994" v="1224" actId="113"/>
        <pc:sldMkLst>
          <pc:docMk/>
          <pc:sldMk cId="0" sldId="266"/>
        </pc:sldMkLst>
        <pc:spChg chg="mod">
          <ac:chgData name="David Skoloudik" userId="618318d588bbe383" providerId="LiveId" clId="{3EC1EF17-519C-47D2-BFC7-E5711C26C297}" dt="2021-05-15T14:18:31.994" v="1224" actId="113"/>
          <ac:spMkLst>
            <pc:docMk/>
            <pc:sldMk cId="0" sldId="266"/>
            <ac:spMk id="2" creationId="{00000000-0000-0000-0000-000000000000}"/>
          </ac:spMkLst>
        </pc:spChg>
        <pc:spChg chg="mod">
          <ac:chgData name="David Skoloudik" userId="618318d588bbe383" providerId="LiveId" clId="{3EC1EF17-519C-47D2-BFC7-E5711C26C297}" dt="2021-05-15T14:13:15.215" v="1065" actId="20577"/>
          <ac:spMkLst>
            <pc:docMk/>
            <pc:sldMk cId="0" sldId="266"/>
            <ac:spMk id="3" creationId="{00000000-0000-0000-0000-000000000000}"/>
          </ac:spMkLst>
        </pc:spChg>
      </pc:sldChg>
      <pc:sldChg chg="modSp add mod">
        <pc:chgData name="David Skoloudik" userId="618318d588bbe383" providerId="LiveId" clId="{3EC1EF17-519C-47D2-BFC7-E5711C26C297}" dt="2021-05-15T14:14:09.302" v="1167" actId="207"/>
        <pc:sldMkLst>
          <pc:docMk/>
          <pc:sldMk cId="0" sldId="267"/>
        </pc:sldMkLst>
        <pc:spChg chg="mod">
          <ac:chgData name="David Skoloudik" userId="618318d588bbe383" providerId="LiveId" clId="{3EC1EF17-519C-47D2-BFC7-E5711C26C297}" dt="2021-05-15T14:14:09.302" v="1167" actId="207"/>
          <ac:spMkLst>
            <pc:docMk/>
            <pc:sldMk cId="0" sldId="267"/>
            <ac:spMk id="2" creationId="{00000000-0000-0000-0000-000000000000}"/>
          </ac:spMkLst>
        </pc:spChg>
        <pc:spChg chg="mod">
          <ac:chgData name="David Skoloudik" userId="618318d588bbe383" providerId="LiveId" clId="{3EC1EF17-519C-47D2-BFC7-E5711C26C297}" dt="2021-05-15T14:13:57.726" v="1164" actId="20577"/>
          <ac:spMkLst>
            <pc:docMk/>
            <pc:sldMk cId="0" sldId="267"/>
            <ac:spMk id="3" creationId="{00000000-0000-0000-0000-000000000000}"/>
          </ac:spMkLst>
        </pc:spChg>
        <pc:cxnChg chg="mod">
          <ac:chgData name="David Skoloudik" userId="618318d588bbe383" providerId="LiveId" clId="{3EC1EF17-519C-47D2-BFC7-E5711C26C297}" dt="2021-05-15T14:13:36.022" v="1071" actId="1076"/>
          <ac:cxnSpMkLst>
            <pc:docMk/>
            <pc:sldMk cId="0" sldId="267"/>
            <ac:cxnSpMk id="6" creationId="{00000000-0000-0000-0000-000000000000}"/>
          </ac:cxnSpMkLst>
        </pc:cxnChg>
        <pc:cxnChg chg="mod">
          <ac:chgData name="David Skoloudik" userId="618318d588bbe383" providerId="LiveId" clId="{3EC1EF17-519C-47D2-BFC7-E5711C26C297}" dt="2021-05-15T14:13:35.499" v="1070" actId="1076"/>
          <ac:cxnSpMkLst>
            <pc:docMk/>
            <pc:sldMk cId="0" sldId="267"/>
            <ac:cxnSpMk id="7" creationId="{00000000-0000-0000-0000-000000000000}"/>
          </ac:cxnSpMkLst>
        </pc:cxnChg>
        <pc:cxnChg chg="mod">
          <ac:chgData name="David Skoloudik" userId="618318d588bbe383" providerId="LiveId" clId="{3EC1EF17-519C-47D2-BFC7-E5711C26C297}" dt="2021-05-15T14:13:35.082" v="1069" actId="1076"/>
          <ac:cxnSpMkLst>
            <pc:docMk/>
            <pc:sldMk cId="0" sldId="267"/>
            <ac:cxnSpMk id="11" creationId="{00000000-0000-0000-0000-000000000000}"/>
          </ac:cxnSpMkLst>
        </pc:cxnChg>
      </pc:sldChg>
      <pc:sldChg chg="add">
        <pc:chgData name="David Skoloudik" userId="618318d588bbe383" providerId="LiveId" clId="{3EC1EF17-519C-47D2-BFC7-E5711C26C297}" dt="2021-05-15T14:15:49.459" v="1194"/>
        <pc:sldMkLst>
          <pc:docMk/>
          <pc:sldMk cId="0" sldId="268"/>
        </pc:sldMkLst>
      </pc:sldChg>
      <pc:sldChg chg="add">
        <pc:chgData name="David Skoloudik" userId="618318d588bbe383" providerId="LiveId" clId="{3EC1EF17-519C-47D2-BFC7-E5711C26C297}" dt="2021-05-15T14:15:49.459" v="1194"/>
        <pc:sldMkLst>
          <pc:docMk/>
          <pc:sldMk cId="0" sldId="269"/>
        </pc:sldMkLst>
      </pc:sldChg>
      <pc:sldChg chg="add">
        <pc:chgData name="David Skoloudik" userId="618318d588bbe383" providerId="LiveId" clId="{3EC1EF17-519C-47D2-BFC7-E5711C26C297}" dt="2021-05-15T14:15:49.459" v="1194"/>
        <pc:sldMkLst>
          <pc:docMk/>
          <pc:sldMk cId="0" sldId="270"/>
        </pc:sldMkLst>
      </pc:sldChg>
      <pc:sldChg chg="add del">
        <pc:chgData name="David Skoloudik" userId="618318d588bbe383" providerId="LiveId" clId="{3EC1EF17-519C-47D2-BFC7-E5711C26C297}" dt="2021-05-17T14:10:52.355" v="5127" actId="2696"/>
        <pc:sldMkLst>
          <pc:docMk/>
          <pc:sldMk cId="0" sldId="271"/>
        </pc:sldMkLst>
      </pc:sldChg>
      <pc:sldChg chg="add del">
        <pc:chgData name="David Skoloudik" userId="618318d588bbe383" providerId="LiveId" clId="{3EC1EF17-519C-47D2-BFC7-E5711C26C297}" dt="2021-05-17T14:10:41.513" v="5125" actId="2696"/>
        <pc:sldMkLst>
          <pc:docMk/>
          <pc:sldMk cId="0" sldId="272"/>
        </pc:sldMkLst>
      </pc:sldChg>
      <pc:sldChg chg="add del">
        <pc:chgData name="David Skoloudik" userId="618318d588bbe383" providerId="LiveId" clId="{3EC1EF17-519C-47D2-BFC7-E5711C26C297}" dt="2021-05-17T14:11:14.364" v="5129" actId="2696"/>
        <pc:sldMkLst>
          <pc:docMk/>
          <pc:sldMk cId="0" sldId="273"/>
        </pc:sldMkLst>
      </pc:sldChg>
      <pc:sldChg chg="add del">
        <pc:chgData name="David Skoloudik" userId="618318d588bbe383" providerId="LiveId" clId="{3EC1EF17-519C-47D2-BFC7-E5711C26C297}" dt="2021-05-17T14:11:19.294" v="5130" actId="2696"/>
        <pc:sldMkLst>
          <pc:docMk/>
          <pc:sldMk cId="0" sldId="274"/>
        </pc:sldMkLst>
      </pc:sldChg>
      <pc:sldChg chg="add del">
        <pc:chgData name="David Skoloudik" userId="618318d588bbe383" providerId="LiveId" clId="{3EC1EF17-519C-47D2-BFC7-E5711C26C297}" dt="2021-05-17T14:11:22.439" v="5131" actId="2696"/>
        <pc:sldMkLst>
          <pc:docMk/>
          <pc:sldMk cId="0" sldId="275"/>
        </pc:sldMkLst>
      </pc:sldChg>
      <pc:sldChg chg="add del">
        <pc:chgData name="David Skoloudik" userId="618318d588bbe383" providerId="LiveId" clId="{3EC1EF17-519C-47D2-BFC7-E5711C26C297}" dt="2021-05-17T14:11:25.593" v="5132" actId="2696"/>
        <pc:sldMkLst>
          <pc:docMk/>
          <pc:sldMk cId="0" sldId="276"/>
        </pc:sldMkLst>
      </pc:sldChg>
      <pc:sldChg chg="add del">
        <pc:chgData name="David Skoloudik" userId="618318d588bbe383" providerId="LiveId" clId="{3EC1EF17-519C-47D2-BFC7-E5711C26C297}" dt="2021-05-17T14:10:24.099" v="5123" actId="2696"/>
        <pc:sldMkLst>
          <pc:docMk/>
          <pc:sldMk cId="0" sldId="282"/>
        </pc:sldMkLst>
      </pc:sldChg>
      <pc:sldChg chg="add del">
        <pc:chgData name="David Skoloudik" userId="618318d588bbe383" providerId="LiveId" clId="{3EC1EF17-519C-47D2-BFC7-E5711C26C297}" dt="2021-05-17T14:11:31.007" v="5133" actId="2696"/>
        <pc:sldMkLst>
          <pc:docMk/>
          <pc:sldMk cId="0" sldId="285"/>
        </pc:sldMkLst>
      </pc:sldChg>
      <pc:sldChg chg="add del">
        <pc:chgData name="David Skoloudik" userId="618318d588bbe383" providerId="LiveId" clId="{3EC1EF17-519C-47D2-BFC7-E5711C26C297}" dt="2021-05-17T14:11:33.867" v="5134" actId="2696"/>
        <pc:sldMkLst>
          <pc:docMk/>
          <pc:sldMk cId="0" sldId="286"/>
        </pc:sldMkLst>
      </pc:sldChg>
      <pc:sldChg chg="add del">
        <pc:chgData name="David Skoloudik" userId="618318d588bbe383" providerId="LiveId" clId="{3EC1EF17-519C-47D2-BFC7-E5711C26C297}" dt="2021-05-17T14:11:37.392" v="5135" actId="2696"/>
        <pc:sldMkLst>
          <pc:docMk/>
          <pc:sldMk cId="0" sldId="287"/>
        </pc:sldMkLst>
      </pc:sldChg>
      <pc:sldChg chg="modSp add del mod">
        <pc:chgData name="David Skoloudik" userId="618318d588bbe383" providerId="LiveId" clId="{3EC1EF17-519C-47D2-BFC7-E5711C26C297}" dt="2021-05-17T14:11:43.170" v="5136" actId="2696"/>
        <pc:sldMkLst>
          <pc:docMk/>
          <pc:sldMk cId="0" sldId="288"/>
        </pc:sldMkLst>
        <pc:spChg chg="mod">
          <ac:chgData name="David Skoloudik" userId="618318d588bbe383" providerId="LiveId" clId="{3EC1EF17-519C-47D2-BFC7-E5711C26C297}" dt="2021-05-15T14:15:49.543" v="1195" actId="27636"/>
          <ac:spMkLst>
            <pc:docMk/>
            <pc:sldMk cId="0" sldId="288"/>
            <ac:spMk id="3" creationId="{00000000-0000-0000-0000-000000000000}"/>
          </ac:spMkLst>
        </pc:spChg>
      </pc:sldChg>
      <pc:sldChg chg="modSp add mod">
        <pc:chgData name="David Skoloudik" userId="618318d588bbe383" providerId="LiveId" clId="{3EC1EF17-519C-47D2-BFC7-E5711C26C297}" dt="2021-05-15T14:16:39.708" v="1214" actId="20577"/>
        <pc:sldMkLst>
          <pc:docMk/>
          <pc:sldMk cId="0" sldId="289"/>
        </pc:sldMkLst>
        <pc:spChg chg="mod">
          <ac:chgData name="David Skoloudik" userId="618318d588bbe383" providerId="LiveId" clId="{3EC1EF17-519C-47D2-BFC7-E5711C26C297}" dt="2021-05-15T14:16:39.708" v="1214" actId="20577"/>
          <ac:spMkLst>
            <pc:docMk/>
            <pc:sldMk cId="0" sldId="289"/>
            <ac:spMk id="3" creationId="{00000000-0000-0000-0000-000000000000}"/>
          </ac:spMkLst>
        </pc:spChg>
      </pc:sldChg>
      <pc:sldChg chg="add">
        <pc:chgData name="David Skoloudik" userId="618318d588bbe383" providerId="LiveId" clId="{3EC1EF17-519C-47D2-BFC7-E5711C26C297}" dt="2021-05-15T14:15:49.459" v="1194"/>
        <pc:sldMkLst>
          <pc:docMk/>
          <pc:sldMk cId="0" sldId="290"/>
        </pc:sldMkLst>
      </pc:sldChg>
      <pc:sldChg chg="add">
        <pc:chgData name="David Skoloudik" userId="618318d588bbe383" providerId="LiveId" clId="{3EC1EF17-519C-47D2-BFC7-E5711C26C297}" dt="2021-05-15T14:15:49.459" v="1194"/>
        <pc:sldMkLst>
          <pc:docMk/>
          <pc:sldMk cId="0" sldId="291"/>
        </pc:sldMkLst>
      </pc:sldChg>
      <pc:sldChg chg="add">
        <pc:chgData name="David Skoloudik" userId="618318d588bbe383" providerId="LiveId" clId="{3EC1EF17-519C-47D2-BFC7-E5711C26C297}" dt="2021-05-15T14:15:49.459" v="1194"/>
        <pc:sldMkLst>
          <pc:docMk/>
          <pc:sldMk cId="0" sldId="294"/>
        </pc:sldMkLst>
      </pc:sldChg>
      <pc:sldChg chg="add del">
        <pc:chgData name="David Skoloudik" userId="618318d588bbe383" providerId="LiveId" clId="{3EC1EF17-519C-47D2-BFC7-E5711C26C297}" dt="2021-05-15T14:14:14.515" v="1168" actId="2696"/>
        <pc:sldMkLst>
          <pc:docMk/>
          <pc:sldMk cId="0" sldId="295"/>
        </pc:sldMkLst>
      </pc:sldChg>
      <pc:sldChg chg="add del">
        <pc:chgData name="David Skoloudik" userId="618318d588bbe383" providerId="LiveId" clId="{3EC1EF17-519C-47D2-BFC7-E5711C26C297}" dt="2021-05-15T14:14:16.789" v="1169" actId="2696"/>
        <pc:sldMkLst>
          <pc:docMk/>
          <pc:sldMk cId="0" sldId="296"/>
        </pc:sldMkLst>
      </pc:sldChg>
      <pc:sldChg chg="add del">
        <pc:chgData name="David Skoloudik" userId="618318d588bbe383" providerId="LiveId" clId="{3EC1EF17-519C-47D2-BFC7-E5711C26C297}" dt="2021-05-15T14:14:32.713" v="1174" actId="2696"/>
        <pc:sldMkLst>
          <pc:docMk/>
          <pc:sldMk cId="3230394016" sldId="296"/>
        </pc:sldMkLst>
      </pc:sldChg>
      <pc:sldChg chg="add del">
        <pc:chgData name="David Skoloudik" userId="618318d588bbe383" providerId="LiveId" clId="{3EC1EF17-519C-47D2-BFC7-E5711C26C297}" dt="2021-05-15T14:14:34.849" v="1175" actId="2696"/>
        <pc:sldMkLst>
          <pc:docMk/>
          <pc:sldMk cId="574656817" sldId="297"/>
        </pc:sldMkLst>
      </pc:sldChg>
      <pc:sldChg chg="modSp add mod">
        <pc:chgData name="David Skoloudik" userId="618318d588bbe383" providerId="LiveId" clId="{3EC1EF17-519C-47D2-BFC7-E5711C26C297}" dt="2021-05-15T14:14:47.093" v="1181" actId="20577"/>
        <pc:sldMkLst>
          <pc:docMk/>
          <pc:sldMk cId="2483930086" sldId="298"/>
        </pc:sldMkLst>
        <pc:spChg chg="mod">
          <ac:chgData name="David Skoloudik" userId="618318d588bbe383" providerId="LiveId" clId="{3EC1EF17-519C-47D2-BFC7-E5711C26C297}" dt="2021-05-15T14:14:47.093" v="1181" actId="20577"/>
          <ac:spMkLst>
            <pc:docMk/>
            <pc:sldMk cId="2483930086" sldId="298"/>
            <ac:spMk id="3" creationId="{00000000-0000-0000-0000-000000000000}"/>
          </ac:spMkLst>
        </pc:spChg>
      </pc:sldChg>
      <pc:sldChg chg="modSp add mod">
        <pc:chgData name="David Skoloudik" userId="618318d588bbe383" providerId="LiveId" clId="{3EC1EF17-519C-47D2-BFC7-E5711C26C297}" dt="2021-05-15T14:15:08.209" v="1193" actId="20577"/>
        <pc:sldMkLst>
          <pc:docMk/>
          <pc:sldMk cId="2538116762" sldId="299"/>
        </pc:sldMkLst>
        <pc:spChg chg="mod">
          <ac:chgData name="David Skoloudik" userId="618318d588bbe383" providerId="LiveId" clId="{3EC1EF17-519C-47D2-BFC7-E5711C26C297}" dt="2021-05-15T14:15:08.209" v="1193" actId="20577"/>
          <ac:spMkLst>
            <pc:docMk/>
            <pc:sldMk cId="2538116762" sldId="299"/>
            <ac:spMk id="3" creationId="{00000000-0000-0000-0000-000000000000}"/>
          </ac:spMkLst>
        </pc:spChg>
      </pc:sldChg>
      <pc:sldChg chg="modSp add mod">
        <pc:chgData name="David Skoloudik" userId="618318d588bbe383" providerId="LiveId" clId="{3EC1EF17-519C-47D2-BFC7-E5711C26C297}" dt="2021-05-15T14:18:41.954" v="1227" actId="114"/>
        <pc:sldMkLst>
          <pc:docMk/>
          <pc:sldMk cId="0" sldId="302"/>
        </pc:sldMkLst>
        <pc:spChg chg="mod">
          <ac:chgData name="David Skoloudik" userId="618318d588bbe383" providerId="LiveId" clId="{3EC1EF17-519C-47D2-BFC7-E5711C26C297}" dt="2021-05-15T14:18:41.954" v="1227" actId="114"/>
          <ac:spMkLst>
            <pc:docMk/>
            <pc:sldMk cId="0" sldId="302"/>
            <ac:spMk id="2" creationId="{00000000-0000-0000-0000-000000000000}"/>
          </ac:spMkLst>
        </pc:spChg>
      </pc:sldChg>
      <pc:sldChg chg="modSp add mod">
        <pc:chgData name="David Skoloudik" userId="618318d588bbe383" providerId="LiveId" clId="{3EC1EF17-519C-47D2-BFC7-E5711C26C297}" dt="2021-05-15T14:18:51.293" v="1230" actId="113"/>
        <pc:sldMkLst>
          <pc:docMk/>
          <pc:sldMk cId="1672570689" sldId="303"/>
        </pc:sldMkLst>
        <pc:spChg chg="mod">
          <ac:chgData name="David Skoloudik" userId="618318d588bbe383" providerId="LiveId" clId="{3EC1EF17-519C-47D2-BFC7-E5711C26C297}" dt="2021-05-15T14:18:51.293" v="1230" actId="113"/>
          <ac:spMkLst>
            <pc:docMk/>
            <pc:sldMk cId="1672570689" sldId="303"/>
            <ac:spMk id="2" creationId="{00000000-0000-0000-0000-000000000000}"/>
          </ac:spMkLst>
        </pc:spChg>
      </pc:sldChg>
      <pc:sldChg chg="modSp add mod">
        <pc:chgData name="David Skoloudik" userId="618318d588bbe383" providerId="LiveId" clId="{3EC1EF17-519C-47D2-BFC7-E5711C26C297}" dt="2021-05-15T14:19:25.243" v="1241" actId="14100"/>
        <pc:sldMkLst>
          <pc:docMk/>
          <pc:sldMk cId="0" sldId="304"/>
        </pc:sldMkLst>
        <pc:spChg chg="mod">
          <ac:chgData name="David Skoloudik" userId="618318d588bbe383" providerId="LiveId" clId="{3EC1EF17-519C-47D2-BFC7-E5711C26C297}" dt="2021-05-15T14:19:10.728" v="1237" actId="207"/>
          <ac:spMkLst>
            <pc:docMk/>
            <pc:sldMk cId="0" sldId="304"/>
            <ac:spMk id="2" creationId="{00000000-0000-0000-0000-000000000000}"/>
          </ac:spMkLst>
        </pc:spChg>
        <pc:spChg chg="mod">
          <ac:chgData name="David Skoloudik" userId="618318d588bbe383" providerId="LiveId" clId="{3EC1EF17-519C-47D2-BFC7-E5711C26C297}" dt="2021-05-15T14:19:25.243" v="1241" actId="14100"/>
          <ac:spMkLst>
            <pc:docMk/>
            <pc:sldMk cId="0" sldId="304"/>
            <ac:spMk id="3" creationId="{00000000-0000-0000-0000-000000000000}"/>
          </ac:spMkLst>
        </pc:spChg>
      </pc:sldChg>
      <pc:sldChg chg="modSp add mod">
        <pc:chgData name="David Skoloudik" userId="618318d588bbe383" providerId="LiveId" clId="{3EC1EF17-519C-47D2-BFC7-E5711C26C297}" dt="2021-05-15T14:19:55.332" v="1243" actId="1076"/>
        <pc:sldMkLst>
          <pc:docMk/>
          <pc:sldMk cId="0" sldId="305"/>
        </pc:sldMkLst>
        <pc:picChg chg="mod">
          <ac:chgData name="David Skoloudik" userId="618318d588bbe383" providerId="LiveId" clId="{3EC1EF17-519C-47D2-BFC7-E5711C26C297}" dt="2021-05-15T14:19:55.332" v="1243" actId="1076"/>
          <ac:picMkLst>
            <pc:docMk/>
            <pc:sldMk cId="0" sldId="305"/>
            <ac:picMk id="3" creationId="{00000000-0000-0000-0000-000000000000}"/>
          </ac:picMkLst>
        </pc:picChg>
      </pc:sldChg>
      <pc:sldChg chg="add">
        <pc:chgData name="David Skoloudik" userId="618318d588bbe383" providerId="LiveId" clId="{3EC1EF17-519C-47D2-BFC7-E5711C26C297}" dt="2021-05-15T14:15:49.459" v="1194"/>
        <pc:sldMkLst>
          <pc:docMk/>
          <pc:sldMk cId="0" sldId="306"/>
        </pc:sldMkLst>
      </pc:sldChg>
      <pc:sldChg chg="add">
        <pc:chgData name="David Skoloudik" userId="618318d588bbe383" providerId="LiveId" clId="{3EC1EF17-519C-47D2-BFC7-E5711C26C297}" dt="2021-05-15T14:15:49.459" v="1194"/>
        <pc:sldMkLst>
          <pc:docMk/>
          <pc:sldMk cId="0" sldId="307"/>
        </pc:sldMkLst>
      </pc:sldChg>
      <pc:sldChg chg="add del">
        <pc:chgData name="David Skoloudik" userId="618318d588bbe383" providerId="LiveId" clId="{3EC1EF17-519C-47D2-BFC7-E5711C26C297}" dt="2021-05-17T14:10:20.713" v="5122" actId="2696"/>
        <pc:sldMkLst>
          <pc:docMk/>
          <pc:sldMk cId="1259361594" sldId="308"/>
        </pc:sldMkLst>
      </pc:sldChg>
      <pc:sldChg chg="add del">
        <pc:chgData name="David Skoloudik" userId="618318d588bbe383" providerId="LiveId" clId="{3EC1EF17-519C-47D2-BFC7-E5711C26C297}" dt="2021-05-17T14:10:28.695" v="5124" actId="2696"/>
        <pc:sldMkLst>
          <pc:docMk/>
          <pc:sldMk cId="3613073664" sldId="309"/>
        </pc:sldMkLst>
      </pc:sldChg>
      <pc:sldChg chg="add del">
        <pc:chgData name="David Skoloudik" userId="618318d588bbe383" providerId="LiveId" clId="{3EC1EF17-519C-47D2-BFC7-E5711C26C297}" dt="2021-05-17T14:10:46.795" v="5126" actId="2696"/>
        <pc:sldMkLst>
          <pc:docMk/>
          <pc:sldMk cId="437670353" sldId="310"/>
        </pc:sldMkLst>
      </pc:sldChg>
      <pc:sldChg chg="add">
        <pc:chgData name="David Skoloudik" userId="618318d588bbe383" providerId="LiveId" clId="{3EC1EF17-519C-47D2-BFC7-E5711C26C297}" dt="2021-05-15T14:15:49.459" v="1194"/>
        <pc:sldMkLst>
          <pc:docMk/>
          <pc:sldMk cId="3336978325" sldId="311"/>
        </pc:sldMkLst>
      </pc:sldChg>
      <pc:sldChg chg="add del">
        <pc:chgData name="David Skoloudik" userId="618318d588bbe383" providerId="LiveId" clId="{3EC1EF17-519C-47D2-BFC7-E5711C26C297}" dt="2021-05-17T14:11:10.115" v="5128" actId="2696"/>
        <pc:sldMkLst>
          <pc:docMk/>
          <pc:sldMk cId="3791280163" sldId="312"/>
        </pc:sldMkLst>
      </pc:sldChg>
      <pc:sldChg chg="add del">
        <pc:chgData name="David Skoloudik" userId="618318d588bbe383" providerId="LiveId" clId="{3EC1EF17-519C-47D2-BFC7-E5711C26C297}" dt="2021-05-17T14:11:46.446" v="5137" actId="2696"/>
        <pc:sldMkLst>
          <pc:docMk/>
          <pc:sldMk cId="2415817814" sldId="313"/>
        </pc:sldMkLst>
      </pc:sldChg>
      <pc:sldChg chg="add del">
        <pc:chgData name="David Skoloudik" userId="618318d588bbe383" providerId="LiveId" clId="{3EC1EF17-519C-47D2-BFC7-E5711C26C297}" dt="2021-05-15T14:17:19.599" v="1219" actId="2696"/>
        <pc:sldMkLst>
          <pc:docMk/>
          <pc:sldMk cId="729401842" sldId="314"/>
        </pc:sldMkLst>
      </pc:sldChg>
      <pc:sldChg chg="add">
        <pc:chgData name="David Skoloudik" userId="618318d588bbe383" providerId="LiveId" clId="{3EC1EF17-519C-47D2-BFC7-E5711C26C297}" dt="2021-05-15T14:17:03.666" v="1215"/>
        <pc:sldMkLst>
          <pc:docMk/>
          <pc:sldMk cId="583552500" sldId="315"/>
        </pc:sldMkLst>
      </pc:sldChg>
      <pc:sldChg chg="modSp add">
        <pc:chgData name="David Skoloudik" userId="618318d588bbe383" providerId="LiveId" clId="{3EC1EF17-519C-47D2-BFC7-E5711C26C297}" dt="2021-05-17T14:12:32.562" v="5138" actId="208"/>
        <pc:sldMkLst>
          <pc:docMk/>
          <pc:sldMk cId="1530124237" sldId="316"/>
        </pc:sldMkLst>
        <pc:spChg chg="mod">
          <ac:chgData name="David Skoloudik" userId="618318d588bbe383" providerId="LiveId" clId="{3EC1EF17-519C-47D2-BFC7-E5711C26C297}" dt="2021-05-17T14:12:32.562" v="5138" actId="208"/>
          <ac:spMkLst>
            <pc:docMk/>
            <pc:sldMk cId="1530124237" sldId="316"/>
            <ac:spMk id="38917" creationId="{00000000-0000-0000-0000-000000000000}"/>
          </ac:spMkLst>
        </pc:spChg>
      </pc:sldChg>
      <pc:sldChg chg="add">
        <pc:chgData name="David Skoloudik" userId="618318d588bbe383" providerId="LiveId" clId="{3EC1EF17-519C-47D2-BFC7-E5711C26C297}" dt="2021-05-15T14:17:03.666" v="1215"/>
        <pc:sldMkLst>
          <pc:docMk/>
          <pc:sldMk cId="3973507663" sldId="317"/>
        </pc:sldMkLst>
      </pc:sldChg>
      <pc:sldChg chg="delSp modSp add mod">
        <pc:chgData name="David Skoloudik" userId="618318d588bbe383" providerId="LiveId" clId="{3EC1EF17-519C-47D2-BFC7-E5711C26C297}" dt="2021-05-17T14:13:18.947" v="5153"/>
        <pc:sldMkLst>
          <pc:docMk/>
          <pc:sldMk cId="4120256642" sldId="318"/>
        </pc:sldMkLst>
        <pc:spChg chg="mod">
          <ac:chgData name="David Skoloudik" userId="618318d588bbe383" providerId="LiveId" clId="{3EC1EF17-519C-47D2-BFC7-E5711C26C297}" dt="2021-05-17T14:12:54.518" v="5140" actId="208"/>
          <ac:spMkLst>
            <pc:docMk/>
            <pc:sldMk cId="4120256642" sldId="318"/>
            <ac:spMk id="41989" creationId="{00000000-0000-0000-0000-000000000000}"/>
          </ac:spMkLst>
        </pc:spChg>
        <pc:spChg chg="mod">
          <ac:chgData name="David Skoloudik" userId="618318d588bbe383" providerId="LiveId" clId="{3EC1EF17-519C-47D2-BFC7-E5711C26C297}" dt="2021-05-17T14:13:00.286" v="5141" actId="208"/>
          <ac:spMkLst>
            <pc:docMk/>
            <pc:sldMk cId="4120256642" sldId="318"/>
            <ac:spMk id="41990" creationId="{00000000-0000-0000-0000-000000000000}"/>
          </ac:spMkLst>
        </pc:spChg>
        <pc:spChg chg="del mod">
          <ac:chgData name="David Skoloudik" userId="618318d588bbe383" providerId="LiveId" clId="{3EC1EF17-519C-47D2-BFC7-E5711C26C297}" dt="2021-05-17T14:13:18.947" v="5149"/>
          <ac:spMkLst>
            <pc:docMk/>
            <pc:sldMk cId="4120256642" sldId="318"/>
            <ac:spMk id="41993" creationId="{00000000-0000-0000-0000-000000000000}"/>
          </ac:spMkLst>
        </pc:spChg>
        <pc:spChg chg="del mod">
          <ac:chgData name="David Skoloudik" userId="618318d588bbe383" providerId="LiveId" clId="{3EC1EF17-519C-47D2-BFC7-E5711C26C297}" dt="2021-05-17T14:13:18.947" v="5153"/>
          <ac:spMkLst>
            <pc:docMk/>
            <pc:sldMk cId="4120256642" sldId="318"/>
            <ac:spMk id="41994" creationId="{00000000-0000-0000-0000-000000000000}"/>
          </ac:spMkLst>
        </pc:spChg>
        <pc:spChg chg="del mod">
          <ac:chgData name="David Skoloudik" userId="618318d588bbe383" providerId="LiveId" clId="{3EC1EF17-519C-47D2-BFC7-E5711C26C297}" dt="2021-05-17T14:13:18.947" v="5147"/>
          <ac:spMkLst>
            <pc:docMk/>
            <pc:sldMk cId="4120256642" sldId="318"/>
            <ac:spMk id="41995" creationId="{00000000-0000-0000-0000-000000000000}"/>
          </ac:spMkLst>
        </pc:spChg>
        <pc:spChg chg="del mod">
          <ac:chgData name="David Skoloudik" userId="618318d588bbe383" providerId="LiveId" clId="{3EC1EF17-519C-47D2-BFC7-E5711C26C297}" dt="2021-05-17T14:13:18.947" v="5151"/>
          <ac:spMkLst>
            <pc:docMk/>
            <pc:sldMk cId="4120256642" sldId="318"/>
            <ac:spMk id="41996" creationId="{00000000-0000-0000-0000-000000000000}"/>
          </ac:spMkLst>
        </pc:spChg>
      </pc:sldChg>
      <pc:sldChg chg="add del">
        <pc:chgData name="David Skoloudik" userId="618318d588bbe383" providerId="LiveId" clId="{3EC1EF17-519C-47D2-BFC7-E5711C26C297}" dt="2021-05-17T14:13:31.011" v="5154" actId="2696"/>
        <pc:sldMkLst>
          <pc:docMk/>
          <pc:sldMk cId="1496836750" sldId="319"/>
        </pc:sldMkLst>
      </pc:sldChg>
      <pc:sldChg chg="modSp add mod">
        <pc:chgData name="David Skoloudik" userId="618318d588bbe383" providerId="LiveId" clId="{3EC1EF17-519C-47D2-BFC7-E5711C26C297}" dt="2021-05-17T14:14:12.399" v="5157" actId="14100"/>
        <pc:sldMkLst>
          <pc:docMk/>
          <pc:sldMk cId="1994624318" sldId="320"/>
        </pc:sldMkLst>
        <pc:spChg chg="mod">
          <ac:chgData name="David Skoloudik" userId="618318d588bbe383" providerId="LiveId" clId="{3EC1EF17-519C-47D2-BFC7-E5711C26C297}" dt="2021-05-17T14:14:09.329" v="5156" actId="14100"/>
          <ac:spMkLst>
            <pc:docMk/>
            <pc:sldMk cId="1994624318" sldId="320"/>
            <ac:spMk id="90114" creationId="{00000000-0000-0000-0000-000000000000}"/>
          </ac:spMkLst>
        </pc:spChg>
        <pc:spChg chg="mod">
          <ac:chgData name="David Skoloudik" userId="618318d588bbe383" providerId="LiveId" clId="{3EC1EF17-519C-47D2-BFC7-E5711C26C297}" dt="2021-05-17T14:14:12.399" v="5157" actId="14100"/>
          <ac:spMkLst>
            <pc:docMk/>
            <pc:sldMk cId="1994624318" sldId="320"/>
            <ac:spMk id="90115" creationId="{00000000-0000-0000-0000-000000000000}"/>
          </ac:spMkLst>
        </pc:spChg>
      </pc:sldChg>
      <pc:sldChg chg="modSp add mod">
        <pc:chgData name="David Skoloudik" userId="618318d588bbe383" providerId="LiveId" clId="{3EC1EF17-519C-47D2-BFC7-E5711C26C297}" dt="2021-05-17T14:14:01.725" v="5155" actId="12"/>
        <pc:sldMkLst>
          <pc:docMk/>
          <pc:sldMk cId="10656143" sldId="321"/>
        </pc:sldMkLst>
        <pc:spChg chg="mod">
          <ac:chgData name="David Skoloudik" userId="618318d588bbe383" providerId="LiveId" clId="{3EC1EF17-519C-47D2-BFC7-E5711C26C297}" dt="2021-05-17T14:14:01.725" v="5155" actId="12"/>
          <ac:spMkLst>
            <pc:docMk/>
            <pc:sldMk cId="10656143" sldId="321"/>
            <ac:spMk id="91139" creationId="{00000000-0000-0000-0000-000000000000}"/>
          </ac:spMkLst>
        </pc:spChg>
      </pc:sldChg>
      <pc:sldChg chg="add">
        <pc:chgData name="David Skoloudik" userId="618318d588bbe383" providerId="LiveId" clId="{3EC1EF17-519C-47D2-BFC7-E5711C26C297}" dt="2021-05-15T14:17:03.666" v="1215"/>
        <pc:sldMkLst>
          <pc:docMk/>
          <pc:sldMk cId="2300614834" sldId="322"/>
        </pc:sldMkLst>
      </pc:sldChg>
      <pc:sldChg chg="add del">
        <pc:chgData name="David Skoloudik" userId="618318d588bbe383" providerId="LiveId" clId="{3EC1EF17-519C-47D2-BFC7-E5711C26C297}" dt="2021-05-17T14:17:31.532" v="5185" actId="2696"/>
        <pc:sldMkLst>
          <pc:docMk/>
          <pc:sldMk cId="3381235041" sldId="325"/>
        </pc:sldMkLst>
      </pc:sldChg>
      <pc:sldChg chg="add">
        <pc:chgData name="David Skoloudik" userId="618318d588bbe383" providerId="LiveId" clId="{3EC1EF17-519C-47D2-BFC7-E5711C26C297}" dt="2021-05-15T14:17:03.666" v="1215"/>
        <pc:sldMkLst>
          <pc:docMk/>
          <pc:sldMk cId="1295428316" sldId="326"/>
        </pc:sldMkLst>
      </pc:sldChg>
      <pc:sldChg chg="add">
        <pc:chgData name="David Skoloudik" userId="618318d588bbe383" providerId="LiveId" clId="{3EC1EF17-519C-47D2-BFC7-E5711C26C297}" dt="2021-05-15T14:17:03.666" v="1215"/>
        <pc:sldMkLst>
          <pc:docMk/>
          <pc:sldMk cId="4014344529" sldId="335"/>
        </pc:sldMkLst>
      </pc:sldChg>
      <pc:sldChg chg="add">
        <pc:chgData name="David Skoloudik" userId="618318d588bbe383" providerId="LiveId" clId="{3EC1EF17-519C-47D2-BFC7-E5711C26C297}" dt="2021-05-15T14:17:03.666" v="1215"/>
        <pc:sldMkLst>
          <pc:docMk/>
          <pc:sldMk cId="3075309424" sldId="336"/>
        </pc:sldMkLst>
      </pc:sldChg>
      <pc:sldChg chg="add">
        <pc:chgData name="David Skoloudik" userId="618318d588bbe383" providerId="LiveId" clId="{3EC1EF17-519C-47D2-BFC7-E5711C26C297}" dt="2021-05-15T14:17:03.666" v="1215"/>
        <pc:sldMkLst>
          <pc:docMk/>
          <pc:sldMk cId="2577415759" sldId="337"/>
        </pc:sldMkLst>
      </pc:sldChg>
      <pc:sldChg chg="add">
        <pc:chgData name="David Skoloudik" userId="618318d588bbe383" providerId="LiveId" clId="{3EC1EF17-519C-47D2-BFC7-E5711C26C297}" dt="2021-05-15T14:17:03.666" v="1215"/>
        <pc:sldMkLst>
          <pc:docMk/>
          <pc:sldMk cId="1848252872" sldId="338"/>
        </pc:sldMkLst>
      </pc:sldChg>
      <pc:sldChg chg="add">
        <pc:chgData name="David Skoloudik" userId="618318d588bbe383" providerId="LiveId" clId="{3EC1EF17-519C-47D2-BFC7-E5711C26C297}" dt="2021-05-15T14:17:03.666" v="1215"/>
        <pc:sldMkLst>
          <pc:docMk/>
          <pc:sldMk cId="3826499116" sldId="339"/>
        </pc:sldMkLst>
      </pc:sldChg>
      <pc:sldChg chg="add">
        <pc:chgData name="David Skoloudik" userId="618318d588bbe383" providerId="LiveId" clId="{3EC1EF17-519C-47D2-BFC7-E5711C26C297}" dt="2021-05-15T14:17:03.666" v="1215"/>
        <pc:sldMkLst>
          <pc:docMk/>
          <pc:sldMk cId="795535515" sldId="340"/>
        </pc:sldMkLst>
      </pc:sldChg>
      <pc:sldChg chg="modSp add mod">
        <pc:chgData name="David Skoloudik" userId="618318d588bbe383" providerId="LiveId" clId="{3EC1EF17-519C-47D2-BFC7-E5711C26C297}" dt="2021-05-15T14:17:03.820" v="1217" actId="27636"/>
        <pc:sldMkLst>
          <pc:docMk/>
          <pc:sldMk cId="1857288654" sldId="341"/>
        </pc:sldMkLst>
        <pc:spChg chg="mod">
          <ac:chgData name="David Skoloudik" userId="618318d588bbe383" providerId="LiveId" clId="{3EC1EF17-519C-47D2-BFC7-E5711C26C297}" dt="2021-05-15T14:17:03.820" v="1217" actId="27636"/>
          <ac:spMkLst>
            <pc:docMk/>
            <pc:sldMk cId="1857288654" sldId="341"/>
            <ac:spMk id="3" creationId="{00000000-0000-0000-0000-000000000000}"/>
          </ac:spMkLst>
        </pc:spChg>
      </pc:sldChg>
      <pc:sldChg chg="add del">
        <pc:chgData name="David Skoloudik" userId="618318d588bbe383" providerId="LiveId" clId="{3EC1EF17-519C-47D2-BFC7-E5711C26C297}" dt="2021-05-17T17:19:12.891" v="9532" actId="2696"/>
        <pc:sldMkLst>
          <pc:docMk/>
          <pc:sldMk cId="419533670" sldId="342"/>
        </pc:sldMkLst>
      </pc:sldChg>
      <pc:sldChg chg="add del">
        <pc:chgData name="David Skoloudik" userId="618318d588bbe383" providerId="LiveId" clId="{3EC1EF17-519C-47D2-BFC7-E5711C26C297}" dt="2021-05-17T14:19:51.843" v="5228" actId="2696"/>
        <pc:sldMkLst>
          <pc:docMk/>
          <pc:sldMk cId="401689441" sldId="347"/>
        </pc:sldMkLst>
      </pc:sldChg>
      <pc:sldChg chg="add">
        <pc:chgData name="David Skoloudik" userId="618318d588bbe383" providerId="LiveId" clId="{3EC1EF17-519C-47D2-BFC7-E5711C26C297}" dt="2021-05-17T14:19:58.761" v="5229"/>
        <pc:sldMkLst>
          <pc:docMk/>
          <pc:sldMk cId="4197132926" sldId="347"/>
        </pc:sldMkLst>
      </pc:sldChg>
      <pc:sldChg chg="modSp add mod">
        <pc:chgData name="David Skoloudik" userId="618318d588bbe383" providerId="LiveId" clId="{3EC1EF17-519C-47D2-BFC7-E5711C26C297}" dt="2021-05-17T14:16:04.648" v="5178" actId="692"/>
        <pc:sldMkLst>
          <pc:docMk/>
          <pc:sldMk cId="711959239" sldId="349"/>
        </pc:sldMkLst>
        <pc:spChg chg="mod">
          <ac:chgData name="David Skoloudik" userId="618318d588bbe383" providerId="LiveId" clId="{3EC1EF17-519C-47D2-BFC7-E5711C26C297}" dt="2021-05-17T14:16:04.648" v="5178" actId="692"/>
          <ac:spMkLst>
            <pc:docMk/>
            <pc:sldMk cId="711959239" sldId="349"/>
            <ac:spMk id="6" creationId="{00000000-0000-0000-0000-000000000000}"/>
          </ac:spMkLst>
        </pc:spChg>
        <pc:spChg chg="mod">
          <ac:chgData name="David Skoloudik" userId="618318d588bbe383" providerId="LiveId" clId="{3EC1EF17-519C-47D2-BFC7-E5711C26C297}" dt="2021-05-17T14:15:30.800" v="5172" actId="1076"/>
          <ac:spMkLst>
            <pc:docMk/>
            <pc:sldMk cId="711959239" sldId="349"/>
            <ac:spMk id="57346" creationId="{00000000-0000-0000-0000-000000000000}"/>
          </ac:spMkLst>
        </pc:spChg>
        <pc:spChg chg="mod">
          <ac:chgData name="David Skoloudik" userId="618318d588bbe383" providerId="LiveId" clId="{3EC1EF17-519C-47D2-BFC7-E5711C26C297}" dt="2021-05-17T14:15:00.068" v="5163" actId="692"/>
          <ac:spMkLst>
            <pc:docMk/>
            <pc:sldMk cId="711959239" sldId="349"/>
            <ac:spMk id="57349" creationId="{00000000-0000-0000-0000-000000000000}"/>
          </ac:spMkLst>
        </pc:spChg>
      </pc:sldChg>
      <pc:sldChg chg="modSp add mod setBg">
        <pc:chgData name="David Skoloudik" userId="618318d588bbe383" providerId="LiveId" clId="{3EC1EF17-519C-47D2-BFC7-E5711C26C297}" dt="2021-05-17T14:15:55.948" v="5176" actId="692"/>
        <pc:sldMkLst>
          <pc:docMk/>
          <pc:sldMk cId="3045234251" sldId="350"/>
        </pc:sldMkLst>
        <pc:spChg chg="mod">
          <ac:chgData name="David Skoloudik" userId="618318d588bbe383" providerId="LiveId" clId="{3EC1EF17-519C-47D2-BFC7-E5711C26C297}" dt="2021-05-17T14:14:51.926" v="5162" actId="692"/>
          <ac:spMkLst>
            <pc:docMk/>
            <pc:sldMk cId="3045234251" sldId="350"/>
            <ac:spMk id="59397" creationId="{00000000-0000-0000-0000-000000000000}"/>
          </ac:spMkLst>
        </pc:spChg>
        <pc:spChg chg="mod">
          <ac:chgData name="David Skoloudik" userId="618318d588bbe383" providerId="LiveId" clId="{3EC1EF17-519C-47D2-BFC7-E5711C26C297}" dt="2021-05-17T14:15:55.948" v="5176" actId="692"/>
          <ac:spMkLst>
            <pc:docMk/>
            <pc:sldMk cId="3045234251" sldId="350"/>
            <ac:spMk id="59398" creationId="{00000000-0000-0000-0000-000000000000}"/>
          </ac:spMkLst>
        </pc:spChg>
      </pc:sldChg>
      <pc:sldChg chg="modSp add mod">
        <pc:chgData name="David Skoloudik" userId="618318d588bbe383" providerId="LiveId" clId="{3EC1EF17-519C-47D2-BFC7-E5711C26C297}" dt="2021-05-17T14:15:45.274" v="5174" actId="692"/>
        <pc:sldMkLst>
          <pc:docMk/>
          <pc:sldMk cId="3676871757" sldId="351"/>
        </pc:sldMkLst>
        <pc:spChg chg="mod">
          <ac:chgData name="David Skoloudik" userId="618318d588bbe383" providerId="LiveId" clId="{3EC1EF17-519C-47D2-BFC7-E5711C26C297}" dt="2021-05-17T14:14:37.998" v="5159" actId="692"/>
          <ac:spMkLst>
            <pc:docMk/>
            <pc:sldMk cId="3676871757" sldId="351"/>
            <ac:spMk id="61444" creationId="{00000000-0000-0000-0000-000000000000}"/>
          </ac:spMkLst>
        </pc:spChg>
        <pc:spChg chg="mod">
          <ac:chgData name="David Skoloudik" userId="618318d588bbe383" providerId="LiveId" clId="{3EC1EF17-519C-47D2-BFC7-E5711C26C297}" dt="2021-05-17T14:14:33.264" v="5158" actId="692"/>
          <ac:spMkLst>
            <pc:docMk/>
            <pc:sldMk cId="3676871757" sldId="351"/>
            <ac:spMk id="61445" creationId="{00000000-0000-0000-0000-000000000000}"/>
          </ac:spMkLst>
        </pc:spChg>
        <pc:spChg chg="mod">
          <ac:chgData name="David Skoloudik" userId="618318d588bbe383" providerId="LiveId" clId="{3EC1EF17-519C-47D2-BFC7-E5711C26C297}" dt="2021-05-17T14:15:45.274" v="5174" actId="692"/>
          <ac:spMkLst>
            <pc:docMk/>
            <pc:sldMk cId="3676871757" sldId="351"/>
            <ac:spMk id="61446" creationId="{00000000-0000-0000-0000-000000000000}"/>
          </ac:spMkLst>
        </pc:spChg>
      </pc:sldChg>
      <pc:sldChg chg="add">
        <pc:chgData name="David Skoloudik" userId="618318d588bbe383" providerId="LiveId" clId="{3EC1EF17-519C-47D2-BFC7-E5711C26C297}" dt="2021-05-15T14:17:03.666" v="1215"/>
        <pc:sldMkLst>
          <pc:docMk/>
          <pc:sldMk cId="4029517136" sldId="354"/>
        </pc:sldMkLst>
      </pc:sldChg>
      <pc:sldChg chg="add">
        <pc:chgData name="David Skoloudik" userId="618318d588bbe383" providerId="LiveId" clId="{3EC1EF17-519C-47D2-BFC7-E5711C26C297}" dt="2021-05-15T14:17:03.666" v="1215"/>
        <pc:sldMkLst>
          <pc:docMk/>
          <pc:sldMk cId="4069109779" sldId="355"/>
        </pc:sldMkLst>
      </pc:sldChg>
      <pc:sldChg chg="add">
        <pc:chgData name="David Skoloudik" userId="618318d588bbe383" providerId="LiveId" clId="{3EC1EF17-519C-47D2-BFC7-E5711C26C297}" dt="2021-05-15T14:17:03.666" v="1215"/>
        <pc:sldMkLst>
          <pc:docMk/>
          <pc:sldMk cId="3220016671" sldId="356"/>
        </pc:sldMkLst>
      </pc:sldChg>
      <pc:sldChg chg="add">
        <pc:chgData name="David Skoloudik" userId="618318d588bbe383" providerId="LiveId" clId="{3EC1EF17-519C-47D2-BFC7-E5711C26C297}" dt="2021-05-15T14:17:03.666" v="1215"/>
        <pc:sldMkLst>
          <pc:docMk/>
          <pc:sldMk cId="22860648" sldId="357"/>
        </pc:sldMkLst>
      </pc:sldChg>
      <pc:sldChg chg="add">
        <pc:chgData name="David Skoloudik" userId="618318d588bbe383" providerId="LiveId" clId="{3EC1EF17-519C-47D2-BFC7-E5711C26C297}" dt="2021-05-15T14:17:03.666" v="1215"/>
        <pc:sldMkLst>
          <pc:docMk/>
          <pc:sldMk cId="3391261589" sldId="358"/>
        </pc:sldMkLst>
      </pc:sldChg>
      <pc:sldChg chg="add">
        <pc:chgData name="David Skoloudik" userId="618318d588bbe383" providerId="LiveId" clId="{3EC1EF17-519C-47D2-BFC7-E5711C26C297}" dt="2021-05-15T14:17:03.666" v="1215"/>
        <pc:sldMkLst>
          <pc:docMk/>
          <pc:sldMk cId="470475203" sldId="359"/>
        </pc:sldMkLst>
      </pc:sldChg>
      <pc:sldChg chg="add del">
        <pc:chgData name="David Skoloudik" userId="618318d588bbe383" providerId="LiveId" clId="{3EC1EF17-519C-47D2-BFC7-E5711C26C297}" dt="2021-05-17T17:19:12.891" v="9532" actId="2696"/>
        <pc:sldMkLst>
          <pc:docMk/>
          <pc:sldMk cId="1845163082" sldId="360"/>
        </pc:sldMkLst>
      </pc:sldChg>
      <pc:sldChg chg="modSp add mod">
        <pc:chgData name="David Skoloudik" userId="618318d588bbe383" providerId="LiveId" clId="{3EC1EF17-519C-47D2-BFC7-E5711C26C297}" dt="2021-05-15T14:17:03.782" v="1216" actId="27636"/>
        <pc:sldMkLst>
          <pc:docMk/>
          <pc:sldMk cId="3669248529" sldId="367"/>
        </pc:sldMkLst>
        <pc:spChg chg="mod">
          <ac:chgData name="David Skoloudik" userId="618318d588bbe383" providerId="LiveId" clId="{3EC1EF17-519C-47D2-BFC7-E5711C26C297}" dt="2021-05-15T14:17:03.782" v="1216" actId="27636"/>
          <ac:spMkLst>
            <pc:docMk/>
            <pc:sldMk cId="3669248529" sldId="367"/>
            <ac:spMk id="3" creationId="{00000000-0000-0000-0000-000000000000}"/>
          </ac:spMkLst>
        </pc:spChg>
      </pc:sldChg>
      <pc:sldChg chg="add del ord">
        <pc:chgData name="David Skoloudik" userId="618318d588bbe383" providerId="LiveId" clId="{3EC1EF17-519C-47D2-BFC7-E5711C26C297}" dt="2021-05-17T17:19:12.891" v="9532" actId="2696"/>
        <pc:sldMkLst>
          <pc:docMk/>
          <pc:sldMk cId="3235919492" sldId="371"/>
        </pc:sldMkLst>
      </pc:sldChg>
      <pc:sldChg chg="add del ord">
        <pc:chgData name="David Skoloudik" userId="618318d588bbe383" providerId="LiveId" clId="{3EC1EF17-519C-47D2-BFC7-E5711C26C297}" dt="2021-05-17T17:19:12.891" v="9532" actId="2696"/>
        <pc:sldMkLst>
          <pc:docMk/>
          <pc:sldMk cId="3279312910" sldId="372"/>
        </pc:sldMkLst>
      </pc:sldChg>
      <pc:sldChg chg="add del ord">
        <pc:chgData name="David Skoloudik" userId="618318d588bbe383" providerId="LiveId" clId="{3EC1EF17-519C-47D2-BFC7-E5711C26C297}" dt="2021-05-17T17:19:12.891" v="9532" actId="2696"/>
        <pc:sldMkLst>
          <pc:docMk/>
          <pc:sldMk cId="445956004" sldId="373"/>
        </pc:sldMkLst>
      </pc:sldChg>
      <pc:sldChg chg="modSp add mod">
        <pc:chgData name="David Skoloudik" userId="618318d588bbe383" providerId="LiveId" clId="{3EC1EF17-519C-47D2-BFC7-E5711C26C297}" dt="2021-05-17T14:16:44.569" v="5181" actId="692"/>
        <pc:sldMkLst>
          <pc:docMk/>
          <pc:sldMk cId="2519687547" sldId="374"/>
        </pc:sldMkLst>
        <pc:spChg chg="mod">
          <ac:chgData name="David Skoloudik" userId="618318d588bbe383" providerId="LiveId" clId="{3EC1EF17-519C-47D2-BFC7-E5711C26C297}" dt="2021-05-17T14:16:44.569" v="5181" actId="692"/>
          <ac:spMkLst>
            <pc:docMk/>
            <pc:sldMk cId="2519687547" sldId="374"/>
            <ac:spMk id="99333" creationId="{00000000-0000-0000-0000-000000000000}"/>
          </ac:spMkLst>
        </pc:spChg>
        <pc:spChg chg="mod">
          <ac:chgData name="David Skoloudik" userId="618318d588bbe383" providerId="LiveId" clId="{3EC1EF17-519C-47D2-BFC7-E5711C26C297}" dt="2021-05-17T14:16:39.472" v="5180" actId="692"/>
          <ac:spMkLst>
            <pc:docMk/>
            <pc:sldMk cId="2519687547" sldId="374"/>
            <ac:spMk id="99334" creationId="{00000000-0000-0000-0000-000000000000}"/>
          </ac:spMkLst>
        </pc:spChg>
      </pc:sldChg>
      <pc:sldChg chg="modSp add mod">
        <pc:chgData name="David Skoloudik" userId="618318d588bbe383" providerId="LiveId" clId="{3EC1EF17-519C-47D2-BFC7-E5711C26C297}" dt="2021-05-17T14:16:56.929" v="5184" actId="692"/>
        <pc:sldMkLst>
          <pc:docMk/>
          <pc:sldMk cId="1974684271" sldId="375"/>
        </pc:sldMkLst>
        <pc:spChg chg="mod">
          <ac:chgData name="David Skoloudik" userId="618318d588bbe383" providerId="LiveId" clId="{3EC1EF17-519C-47D2-BFC7-E5711C26C297}" dt="2021-05-17T14:16:56.929" v="5184" actId="692"/>
          <ac:spMkLst>
            <pc:docMk/>
            <pc:sldMk cId="1974684271" sldId="375"/>
            <ac:spMk id="100357" creationId="{00000000-0000-0000-0000-000000000000}"/>
          </ac:spMkLst>
        </pc:spChg>
        <pc:spChg chg="mod">
          <ac:chgData name="David Skoloudik" userId="618318d588bbe383" providerId="LiveId" clId="{3EC1EF17-519C-47D2-BFC7-E5711C26C297}" dt="2021-05-17T14:16:52.836" v="5183" actId="692"/>
          <ac:spMkLst>
            <pc:docMk/>
            <pc:sldMk cId="1974684271" sldId="375"/>
            <ac:spMk id="100358" creationId="{00000000-0000-0000-0000-000000000000}"/>
          </ac:spMkLst>
        </pc:spChg>
      </pc:sldChg>
      <pc:sldChg chg="add ord">
        <pc:chgData name="David Skoloudik" userId="618318d588bbe383" providerId="LiveId" clId="{3EC1EF17-519C-47D2-BFC7-E5711C26C297}" dt="2021-05-17T14:18:15.080" v="5187"/>
        <pc:sldMkLst>
          <pc:docMk/>
          <pc:sldMk cId="671444978" sldId="376"/>
        </pc:sldMkLst>
      </pc:sldChg>
      <pc:sldChg chg="add ord">
        <pc:chgData name="David Skoloudik" userId="618318d588bbe383" providerId="LiveId" clId="{3EC1EF17-519C-47D2-BFC7-E5711C26C297}" dt="2021-05-17T14:18:15.080" v="5187"/>
        <pc:sldMkLst>
          <pc:docMk/>
          <pc:sldMk cId="2493686257" sldId="377"/>
        </pc:sldMkLst>
      </pc:sldChg>
      <pc:sldChg chg="add ord">
        <pc:chgData name="David Skoloudik" userId="618318d588bbe383" providerId="LiveId" clId="{3EC1EF17-519C-47D2-BFC7-E5711C26C297}" dt="2021-05-17T14:18:15.080" v="5187"/>
        <pc:sldMkLst>
          <pc:docMk/>
          <pc:sldMk cId="2363412898" sldId="378"/>
        </pc:sldMkLst>
      </pc:sldChg>
      <pc:sldChg chg="modSp add mod ord">
        <pc:chgData name="David Skoloudik" userId="618318d588bbe383" providerId="LiveId" clId="{3EC1EF17-519C-47D2-BFC7-E5711C26C297}" dt="2021-05-17T14:19:02.223" v="5222" actId="20577"/>
        <pc:sldMkLst>
          <pc:docMk/>
          <pc:sldMk cId="1126443649" sldId="379"/>
        </pc:sldMkLst>
        <pc:spChg chg="mod">
          <ac:chgData name="David Skoloudik" userId="618318d588bbe383" providerId="LiveId" clId="{3EC1EF17-519C-47D2-BFC7-E5711C26C297}" dt="2021-05-17T14:18:48.366" v="5216"/>
          <ac:spMkLst>
            <pc:docMk/>
            <pc:sldMk cId="1126443649" sldId="379"/>
            <ac:spMk id="2" creationId="{00000000-0000-0000-0000-000000000000}"/>
          </ac:spMkLst>
        </pc:spChg>
        <pc:spChg chg="mod">
          <ac:chgData name="David Skoloudik" userId="618318d588bbe383" providerId="LiveId" clId="{3EC1EF17-519C-47D2-BFC7-E5711C26C297}" dt="2021-05-17T14:19:02.223" v="5222" actId="20577"/>
          <ac:spMkLst>
            <pc:docMk/>
            <pc:sldMk cId="1126443649" sldId="379"/>
            <ac:spMk id="3" creationId="{00000000-0000-0000-0000-000000000000}"/>
          </ac:spMkLst>
        </pc:spChg>
      </pc:sldChg>
      <pc:sldChg chg="add ord">
        <pc:chgData name="David Skoloudik" userId="618318d588bbe383" providerId="LiveId" clId="{3EC1EF17-519C-47D2-BFC7-E5711C26C297}" dt="2021-05-17T14:18:15.080" v="5187"/>
        <pc:sldMkLst>
          <pc:docMk/>
          <pc:sldMk cId="2827157683" sldId="381"/>
        </pc:sldMkLst>
      </pc:sldChg>
      <pc:sldChg chg="add del">
        <pc:chgData name="David Skoloudik" userId="618318d588bbe383" providerId="LiveId" clId="{3EC1EF17-519C-47D2-BFC7-E5711C26C297}" dt="2021-05-17T17:19:12.891" v="9532" actId="2696"/>
        <pc:sldMkLst>
          <pc:docMk/>
          <pc:sldMk cId="997815602" sldId="382"/>
        </pc:sldMkLst>
      </pc:sldChg>
      <pc:sldChg chg="add del">
        <pc:chgData name="David Skoloudik" userId="618318d588bbe383" providerId="LiveId" clId="{3EC1EF17-519C-47D2-BFC7-E5711C26C297}" dt="2021-05-17T17:19:12.891" v="9532" actId="2696"/>
        <pc:sldMkLst>
          <pc:docMk/>
          <pc:sldMk cId="2473467451" sldId="383"/>
        </pc:sldMkLst>
      </pc:sldChg>
      <pc:sldChg chg="add del">
        <pc:chgData name="David Skoloudik" userId="618318d588bbe383" providerId="LiveId" clId="{3EC1EF17-519C-47D2-BFC7-E5711C26C297}" dt="2021-05-17T17:19:12.891" v="9532" actId="2696"/>
        <pc:sldMkLst>
          <pc:docMk/>
          <pc:sldMk cId="184425107" sldId="384"/>
        </pc:sldMkLst>
      </pc:sldChg>
      <pc:sldChg chg="add del">
        <pc:chgData name="David Skoloudik" userId="618318d588bbe383" providerId="LiveId" clId="{3EC1EF17-519C-47D2-BFC7-E5711C26C297}" dt="2021-05-17T17:19:12.891" v="9532" actId="2696"/>
        <pc:sldMkLst>
          <pc:docMk/>
          <pc:sldMk cId="1261423271" sldId="385"/>
        </pc:sldMkLst>
      </pc:sldChg>
      <pc:sldChg chg="add del">
        <pc:chgData name="David Skoloudik" userId="618318d588bbe383" providerId="LiveId" clId="{3EC1EF17-519C-47D2-BFC7-E5711C26C297}" dt="2021-05-17T17:19:12.891" v="9532" actId="2696"/>
        <pc:sldMkLst>
          <pc:docMk/>
          <pc:sldMk cId="2031162893" sldId="386"/>
        </pc:sldMkLst>
      </pc:sldChg>
      <pc:sldChg chg="add del">
        <pc:chgData name="David Skoloudik" userId="618318d588bbe383" providerId="LiveId" clId="{3EC1EF17-519C-47D2-BFC7-E5711C26C297}" dt="2021-05-17T17:19:12.891" v="9532" actId="2696"/>
        <pc:sldMkLst>
          <pc:docMk/>
          <pc:sldMk cId="620207827" sldId="387"/>
        </pc:sldMkLst>
      </pc:sldChg>
      <pc:sldChg chg="add del">
        <pc:chgData name="David Skoloudik" userId="618318d588bbe383" providerId="LiveId" clId="{3EC1EF17-519C-47D2-BFC7-E5711C26C297}" dt="2021-05-17T17:19:12.891" v="9532" actId="2696"/>
        <pc:sldMkLst>
          <pc:docMk/>
          <pc:sldMk cId="372794142" sldId="388"/>
        </pc:sldMkLst>
      </pc:sldChg>
      <pc:sldChg chg="add del">
        <pc:chgData name="David Skoloudik" userId="618318d588bbe383" providerId="LiveId" clId="{3EC1EF17-519C-47D2-BFC7-E5711C26C297}" dt="2021-05-17T17:19:12.891" v="9532" actId="2696"/>
        <pc:sldMkLst>
          <pc:docMk/>
          <pc:sldMk cId="2467062844" sldId="389"/>
        </pc:sldMkLst>
      </pc:sldChg>
      <pc:sldChg chg="add del">
        <pc:chgData name="David Skoloudik" userId="618318d588bbe383" providerId="LiveId" clId="{3EC1EF17-519C-47D2-BFC7-E5711C26C297}" dt="2021-05-17T17:19:12.891" v="9532" actId="2696"/>
        <pc:sldMkLst>
          <pc:docMk/>
          <pc:sldMk cId="3759438664" sldId="390"/>
        </pc:sldMkLst>
      </pc:sldChg>
      <pc:sldChg chg="add del">
        <pc:chgData name="David Skoloudik" userId="618318d588bbe383" providerId="LiveId" clId="{3EC1EF17-519C-47D2-BFC7-E5711C26C297}" dt="2021-05-17T17:19:12.891" v="9532" actId="2696"/>
        <pc:sldMkLst>
          <pc:docMk/>
          <pc:sldMk cId="2225322797" sldId="391"/>
        </pc:sldMkLst>
      </pc:sldChg>
      <pc:sldChg chg="add del">
        <pc:chgData name="David Skoloudik" userId="618318d588bbe383" providerId="LiveId" clId="{3EC1EF17-519C-47D2-BFC7-E5711C26C297}" dt="2021-05-17T17:19:12.891" v="9532" actId="2696"/>
        <pc:sldMkLst>
          <pc:docMk/>
          <pc:sldMk cId="3568939833" sldId="392"/>
        </pc:sldMkLst>
      </pc:sldChg>
      <pc:sldChg chg="addSp delSp modSp new mod">
        <pc:chgData name="David Skoloudik" userId="618318d588bbe383" providerId="LiveId" clId="{3EC1EF17-519C-47D2-BFC7-E5711C26C297}" dt="2021-05-17T17:12:48.555" v="9479" actId="20577"/>
        <pc:sldMkLst>
          <pc:docMk/>
          <pc:sldMk cId="868883658" sldId="393"/>
        </pc:sldMkLst>
        <pc:spChg chg="mod">
          <ac:chgData name="David Skoloudik" userId="618318d588bbe383" providerId="LiveId" clId="{3EC1EF17-519C-47D2-BFC7-E5711C26C297}" dt="2021-05-17T08:11:19.692" v="1358" actId="114"/>
          <ac:spMkLst>
            <pc:docMk/>
            <pc:sldMk cId="868883658" sldId="393"/>
            <ac:spMk id="2" creationId="{25AFC2C3-D975-4086-81ED-3548B11602BA}"/>
          </ac:spMkLst>
        </pc:spChg>
        <pc:spChg chg="mod">
          <ac:chgData name="David Skoloudik" userId="618318d588bbe383" providerId="LiveId" clId="{3EC1EF17-519C-47D2-BFC7-E5711C26C297}" dt="2021-05-17T14:38:39.824" v="6284" actId="20577"/>
          <ac:spMkLst>
            <pc:docMk/>
            <pc:sldMk cId="868883658" sldId="393"/>
            <ac:spMk id="3" creationId="{AC6A7991-5710-4B21-9401-8313ABAA7488}"/>
          </ac:spMkLst>
        </pc:spChg>
        <pc:spChg chg="add del">
          <ac:chgData name="David Skoloudik" userId="618318d588bbe383" providerId="LiveId" clId="{3EC1EF17-519C-47D2-BFC7-E5711C26C297}" dt="2021-05-17T08:11:29.533" v="1360" actId="22"/>
          <ac:spMkLst>
            <pc:docMk/>
            <pc:sldMk cId="868883658" sldId="393"/>
            <ac:spMk id="5" creationId="{5CA67F5D-623D-45F1-AE0B-688F5993B08A}"/>
          </ac:spMkLst>
        </pc:spChg>
        <pc:spChg chg="add mod">
          <ac:chgData name="David Skoloudik" userId="618318d588bbe383" providerId="LiveId" clId="{3EC1EF17-519C-47D2-BFC7-E5711C26C297}" dt="2021-05-17T17:12:48.555" v="9479" actId="20577"/>
          <ac:spMkLst>
            <pc:docMk/>
            <pc:sldMk cId="868883658" sldId="393"/>
            <ac:spMk id="6" creationId="{3A6C68E9-A050-4AD4-A2FC-543D51B0A14C}"/>
          </ac:spMkLst>
        </pc:spChg>
      </pc:sldChg>
      <pc:sldChg chg="addSp modSp new mod">
        <pc:chgData name="David Skoloudik" userId="618318d588bbe383" providerId="LiveId" clId="{3EC1EF17-519C-47D2-BFC7-E5711C26C297}" dt="2021-05-17T14:46:34.780" v="6492" actId="20577"/>
        <pc:sldMkLst>
          <pc:docMk/>
          <pc:sldMk cId="1607586916" sldId="394"/>
        </pc:sldMkLst>
        <pc:spChg chg="mod">
          <ac:chgData name="David Skoloudik" userId="618318d588bbe383" providerId="LiveId" clId="{3EC1EF17-519C-47D2-BFC7-E5711C26C297}" dt="2021-05-17T08:12:07.883" v="1398" actId="114"/>
          <ac:spMkLst>
            <pc:docMk/>
            <pc:sldMk cId="1607586916" sldId="394"/>
            <ac:spMk id="2" creationId="{3D8573A4-3ED4-422C-A123-7B9959727308}"/>
          </ac:spMkLst>
        </pc:spChg>
        <pc:spChg chg="mod">
          <ac:chgData name="David Skoloudik" userId="618318d588bbe383" providerId="LiveId" clId="{3EC1EF17-519C-47D2-BFC7-E5711C26C297}" dt="2021-05-17T14:46:34.780" v="6492" actId="20577"/>
          <ac:spMkLst>
            <pc:docMk/>
            <pc:sldMk cId="1607586916" sldId="394"/>
            <ac:spMk id="3" creationId="{12E5698E-E742-44F8-8C23-123209C91EF2}"/>
          </ac:spMkLst>
        </pc:spChg>
        <pc:spChg chg="add mod">
          <ac:chgData name="David Skoloudik" userId="618318d588bbe383" providerId="LiveId" clId="{3EC1EF17-519C-47D2-BFC7-E5711C26C297}" dt="2021-05-17T14:46:27.229" v="6490" actId="20577"/>
          <ac:spMkLst>
            <pc:docMk/>
            <pc:sldMk cId="1607586916" sldId="394"/>
            <ac:spMk id="4" creationId="{57DDF840-A02B-4AA6-9C1C-5A0A8D260FF3}"/>
          </ac:spMkLst>
        </pc:spChg>
      </pc:sldChg>
      <pc:sldChg chg="addSp modSp new mod">
        <pc:chgData name="David Skoloudik" userId="618318d588bbe383" providerId="LiveId" clId="{3EC1EF17-519C-47D2-BFC7-E5711C26C297}" dt="2021-05-17T14:56:45.043" v="6830" actId="20577"/>
        <pc:sldMkLst>
          <pc:docMk/>
          <pc:sldMk cId="2298080897" sldId="395"/>
        </pc:sldMkLst>
        <pc:spChg chg="mod">
          <ac:chgData name="David Skoloudik" userId="618318d588bbe383" providerId="LiveId" clId="{3EC1EF17-519C-47D2-BFC7-E5711C26C297}" dt="2021-05-17T08:12:29.779" v="1437" actId="20577"/>
          <ac:spMkLst>
            <pc:docMk/>
            <pc:sldMk cId="2298080897" sldId="395"/>
            <ac:spMk id="2" creationId="{769E311B-2566-45D4-BE18-AD2B2B22B530}"/>
          </ac:spMkLst>
        </pc:spChg>
        <pc:spChg chg="mod">
          <ac:chgData name="David Skoloudik" userId="618318d588bbe383" providerId="LiveId" clId="{3EC1EF17-519C-47D2-BFC7-E5711C26C297}" dt="2021-05-17T14:56:45.043" v="6830" actId="20577"/>
          <ac:spMkLst>
            <pc:docMk/>
            <pc:sldMk cId="2298080897" sldId="395"/>
            <ac:spMk id="3" creationId="{188952BD-AF5B-4E10-AC65-9776E47D53A4}"/>
          </ac:spMkLst>
        </pc:spChg>
        <pc:spChg chg="add mod">
          <ac:chgData name="David Skoloudik" userId="618318d588bbe383" providerId="LiveId" clId="{3EC1EF17-519C-47D2-BFC7-E5711C26C297}" dt="2021-05-17T14:55:19.428" v="6768" actId="14100"/>
          <ac:spMkLst>
            <pc:docMk/>
            <pc:sldMk cId="2298080897" sldId="395"/>
            <ac:spMk id="4" creationId="{5A185A76-95DD-4179-A587-FF1F03E0FD28}"/>
          </ac:spMkLst>
        </pc:spChg>
      </pc:sldChg>
      <pc:sldChg chg="addSp modSp new mod">
        <pc:chgData name="David Skoloudik" userId="618318d588bbe383" providerId="LiveId" clId="{3EC1EF17-519C-47D2-BFC7-E5711C26C297}" dt="2021-05-17T16:06:44.742" v="8095" actId="20577"/>
        <pc:sldMkLst>
          <pc:docMk/>
          <pc:sldMk cId="2910591837" sldId="396"/>
        </pc:sldMkLst>
        <pc:spChg chg="mod">
          <ac:chgData name="David Skoloudik" userId="618318d588bbe383" providerId="LiveId" clId="{3EC1EF17-519C-47D2-BFC7-E5711C26C297}" dt="2021-05-17T08:17:23.875" v="1583" actId="114"/>
          <ac:spMkLst>
            <pc:docMk/>
            <pc:sldMk cId="2910591837" sldId="396"/>
            <ac:spMk id="2" creationId="{F4BAC72C-A54B-4FE5-BEBA-E0E4ADC23504}"/>
          </ac:spMkLst>
        </pc:spChg>
        <pc:spChg chg="mod">
          <ac:chgData name="David Skoloudik" userId="618318d588bbe383" providerId="LiveId" clId="{3EC1EF17-519C-47D2-BFC7-E5711C26C297}" dt="2021-05-17T15:56:27.838" v="7775" actId="20577"/>
          <ac:spMkLst>
            <pc:docMk/>
            <pc:sldMk cId="2910591837" sldId="396"/>
            <ac:spMk id="3" creationId="{E366EAAA-5E6B-41CF-AE53-A751A8E6C99B}"/>
          </ac:spMkLst>
        </pc:spChg>
        <pc:spChg chg="add mod">
          <ac:chgData name="David Skoloudik" userId="618318d588bbe383" providerId="LiveId" clId="{3EC1EF17-519C-47D2-BFC7-E5711C26C297}" dt="2021-05-17T16:06:44.742" v="8095" actId="20577"/>
          <ac:spMkLst>
            <pc:docMk/>
            <pc:sldMk cId="2910591837" sldId="396"/>
            <ac:spMk id="4" creationId="{C3D781BD-7945-42F8-8FE9-4308B06A5FD4}"/>
          </ac:spMkLst>
        </pc:spChg>
      </pc:sldChg>
      <pc:sldChg chg="addSp modSp new mod">
        <pc:chgData name="David Skoloudik" userId="618318d588bbe383" providerId="LiveId" clId="{3EC1EF17-519C-47D2-BFC7-E5711C26C297}" dt="2021-05-17T15:45:55.726" v="7439"/>
        <pc:sldMkLst>
          <pc:docMk/>
          <pc:sldMk cId="3807254294" sldId="397"/>
        </pc:sldMkLst>
        <pc:spChg chg="mod">
          <ac:chgData name="David Skoloudik" userId="618318d588bbe383" providerId="LiveId" clId="{3EC1EF17-519C-47D2-BFC7-E5711C26C297}" dt="2021-05-17T08:16:32.531" v="1535" actId="114"/>
          <ac:spMkLst>
            <pc:docMk/>
            <pc:sldMk cId="3807254294" sldId="397"/>
            <ac:spMk id="2" creationId="{E670D60D-7348-4A63-8C2D-43E87D3277F1}"/>
          </ac:spMkLst>
        </pc:spChg>
        <pc:spChg chg="mod">
          <ac:chgData name="David Skoloudik" userId="618318d588bbe383" providerId="LiveId" clId="{3EC1EF17-519C-47D2-BFC7-E5711C26C297}" dt="2021-05-17T15:45:55.726" v="7439"/>
          <ac:spMkLst>
            <pc:docMk/>
            <pc:sldMk cId="3807254294" sldId="397"/>
            <ac:spMk id="3" creationId="{B46D855A-7AB5-40F9-A795-864C884F3801}"/>
          </ac:spMkLst>
        </pc:spChg>
        <pc:spChg chg="add mod">
          <ac:chgData name="David Skoloudik" userId="618318d588bbe383" providerId="LiveId" clId="{3EC1EF17-519C-47D2-BFC7-E5711C26C297}" dt="2021-05-17T15:39:30.552" v="7258" actId="20577"/>
          <ac:spMkLst>
            <pc:docMk/>
            <pc:sldMk cId="3807254294" sldId="397"/>
            <ac:spMk id="4" creationId="{F6085BDD-C06F-4EFD-BCDF-FB7C7AD21EAE}"/>
          </ac:spMkLst>
        </pc:spChg>
      </pc:sldChg>
      <pc:sldChg chg="addSp modSp new mod">
        <pc:chgData name="David Skoloudik" userId="618318d588bbe383" providerId="LiveId" clId="{3EC1EF17-519C-47D2-BFC7-E5711C26C297}" dt="2021-05-17T15:36:34.689" v="7228" actId="20577"/>
        <pc:sldMkLst>
          <pc:docMk/>
          <pc:sldMk cId="3919151671" sldId="398"/>
        </pc:sldMkLst>
        <pc:spChg chg="mod">
          <ac:chgData name="David Skoloudik" userId="618318d588bbe383" providerId="LiveId" clId="{3EC1EF17-519C-47D2-BFC7-E5711C26C297}" dt="2021-05-17T08:13:44.868" v="1505" actId="114"/>
          <ac:spMkLst>
            <pc:docMk/>
            <pc:sldMk cId="3919151671" sldId="398"/>
            <ac:spMk id="2" creationId="{D872E119-8F86-4173-83ED-9EA01CA36C21}"/>
          </ac:spMkLst>
        </pc:spChg>
        <pc:spChg chg="mod">
          <ac:chgData name="David Skoloudik" userId="618318d588bbe383" providerId="LiveId" clId="{3EC1EF17-519C-47D2-BFC7-E5711C26C297}" dt="2021-05-17T15:35:10.195" v="7205" actId="20577"/>
          <ac:spMkLst>
            <pc:docMk/>
            <pc:sldMk cId="3919151671" sldId="398"/>
            <ac:spMk id="3" creationId="{E921A180-76FD-4019-B1CE-7CFABB71373F}"/>
          </ac:spMkLst>
        </pc:spChg>
        <pc:spChg chg="add mod">
          <ac:chgData name="David Skoloudik" userId="618318d588bbe383" providerId="LiveId" clId="{3EC1EF17-519C-47D2-BFC7-E5711C26C297}" dt="2021-05-17T15:36:34.689" v="7228" actId="20577"/>
          <ac:spMkLst>
            <pc:docMk/>
            <pc:sldMk cId="3919151671" sldId="398"/>
            <ac:spMk id="4" creationId="{3D0518D1-301B-4C8F-9B03-DF33497DE338}"/>
          </ac:spMkLst>
        </pc:spChg>
      </pc:sldChg>
      <pc:sldChg chg="addSp modSp new mod">
        <pc:chgData name="David Skoloudik" userId="618318d588bbe383" providerId="LiveId" clId="{3EC1EF17-519C-47D2-BFC7-E5711C26C297}" dt="2021-05-17T15:56:45.714" v="7777" actId="20577"/>
        <pc:sldMkLst>
          <pc:docMk/>
          <pc:sldMk cId="2024234092" sldId="399"/>
        </pc:sldMkLst>
        <pc:spChg chg="mod">
          <ac:chgData name="David Skoloudik" userId="618318d588bbe383" providerId="LiveId" clId="{3EC1EF17-519C-47D2-BFC7-E5711C26C297}" dt="2021-05-17T08:13:11.642" v="1464" actId="114"/>
          <ac:spMkLst>
            <pc:docMk/>
            <pc:sldMk cId="2024234092" sldId="399"/>
            <ac:spMk id="2" creationId="{99C8A0B6-4CA2-47B6-9BE4-FF6A63DD8BA7}"/>
          </ac:spMkLst>
        </pc:spChg>
        <pc:spChg chg="mod">
          <ac:chgData name="David Skoloudik" userId="618318d588bbe383" providerId="LiveId" clId="{3EC1EF17-519C-47D2-BFC7-E5711C26C297}" dt="2021-05-17T15:56:45.714" v="7777" actId="20577"/>
          <ac:spMkLst>
            <pc:docMk/>
            <pc:sldMk cId="2024234092" sldId="399"/>
            <ac:spMk id="3" creationId="{A7E741B1-12B3-4BFD-AC60-532F2D6251B2}"/>
          </ac:spMkLst>
        </pc:spChg>
        <pc:spChg chg="add mod">
          <ac:chgData name="David Skoloudik" userId="618318d588bbe383" providerId="LiveId" clId="{3EC1EF17-519C-47D2-BFC7-E5711C26C297}" dt="2021-05-17T15:29:15.213" v="6966" actId="20577"/>
          <ac:spMkLst>
            <pc:docMk/>
            <pc:sldMk cId="2024234092" sldId="399"/>
            <ac:spMk id="4" creationId="{26D2A0B0-AEC0-48A1-B454-15BFF258DCA2}"/>
          </ac:spMkLst>
        </pc:spChg>
      </pc:sldChg>
      <pc:sldChg chg="addSp modSp new mod">
        <pc:chgData name="David Skoloudik" userId="618318d588bbe383" providerId="LiveId" clId="{3EC1EF17-519C-47D2-BFC7-E5711C26C297}" dt="2021-05-17T15:56:41.356" v="7776" actId="20577"/>
        <pc:sldMkLst>
          <pc:docMk/>
          <pc:sldMk cId="101576731" sldId="400"/>
        </pc:sldMkLst>
        <pc:spChg chg="mod">
          <ac:chgData name="David Skoloudik" userId="618318d588bbe383" providerId="LiveId" clId="{3EC1EF17-519C-47D2-BFC7-E5711C26C297}" dt="2021-05-17T15:32:22.397" v="7116" actId="114"/>
          <ac:spMkLst>
            <pc:docMk/>
            <pc:sldMk cId="101576731" sldId="400"/>
            <ac:spMk id="2" creationId="{25FEEF33-93CB-49BC-9CDD-64DB0B579D0A}"/>
          </ac:spMkLst>
        </pc:spChg>
        <pc:spChg chg="mod">
          <ac:chgData name="David Skoloudik" userId="618318d588bbe383" providerId="LiveId" clId="{3EC1EF17-519C-47D2-BFC7-E5711C26C297}" dt="2021-05-17T15:56:41.356" v="7776" actId="20577"/>
          <ac:spMkLst>
            <pc:docMk/>
            <pc:sldMk cId="101576731" sldId="400"/>
            <ac:spMk id="3" creationId="{C5A5FFC7-6136-4169-8F4F-650B032E07CD}"/>
          </ac:spMkLst>
        </pc:spChg>
        <pc:spChg chg="add mod">
          <ac:chgData name="David Skoloudik" userId="618318d588bbe383" providerId="LiveId" clId="{3EC1EF17-519C-47D2-BFC7-E5711C26C297}" dt="2021-05-17T14:29:33.778" v="5611"/>
          <ac:spMkLst>
            <pc:docMk/>
            <pc:sldMk cId="101576731" sldId="400"/>
            <ac:spMk id="4" creationId="{C1A0C33E-2EF1-4D81-8C02-0E466644F755}"/>
          </ac:spMkLst>
        </pc:spChg>
      </pc:sldChg>
      <pc:sldChg chg="addSp delSp modSp new mod">
        <pc:chgData name="David Skoloudik" userId="618318d588bbe383" providerId="LiveId" clId="{3EC1EF17-519C-47D2-BFC7-E5711C26C297}" dt="2021-05-17T16:22:22.217" v="8515" actId="20577"/>
        <pc:sldMkLst>
          <pc:docMk/>
          <pc:sldMk cId="1341684010" sldId="401"/>
        </pc:sldMkLst>
        <pc:spChg chg="mod">
          <ac:chgData name="David Skoloudik" userId="618318d588bbe383" providerId="LiveId" clId="{3EC1EF17-519C-47D2-BFC7-E5711C26C297}" dt="2021-05-17T08:18:10.997" v="1626" actId="114"/>
          <ac:spMkLst>
            <pc:docMk/>
            <pc:sldMk cId="1341684010" sldId="401"/>
            <ac:spMk id="2" creationId="{A673B69B-A607-42FE-B119-64045B3EA6D9}"/>
          </ac:spMkLst>
        </pc:spChg>
        <pc:spChg chg="mod">
          <ac:chgData name="David Skoloudik" userId="618318d588bbe383" providerId="LiveId" clId="{3EC1EF17-519C-47D2-BFC7-E5711C26C297}" dt="2021-05-17T16:20:37.020" v="8456" actId="20577"/>
          <ac:spMkLst>
            <pc:docMk/>
            <pc:sldMk cId="1341684010" sldId="401"/>
            <ac:spMk id="3" creationId="{165137D6-BE97-47F4-BF0D-952FF1DC4DD7}"/>
          </ac:spMkLst>
        </pc:spChg>
        <pc:spChg chg="add mod">
          <ac:chgData name="David Skoloudik" userId="618318d588bbe383" providerId="LiveId" clId="{3EC1EF17-519C-47D2-BFC7-E5711C26C297}" dt="2021-05-17T16:22:22.217" v="8515" actId="20577"/>
          <ac:spMkLst>
            <pc:docMk/>
            <pc:sldMk cId="1341684010" sldId="401"/>
            <ac:spMk id="4" creationId="{75C43C14-E4D7-4580-9C08-5563D5A7BFD4}"/>
          </ac:spMkLst>
        </pc:spChg>
        <pc:spChg chg="add del">
          <ac:chgData name="David Skoloudik" userId="618318d588bbe383" providerId="LiveId" clId="{3EC1EF17-519C-47D2-BFC7-E5711C26C297}" dt="2021-05-17T16:21:54.785" v="8492"/>
          <ac:spMkLst>
            <pc:docMk/>
            <pc:sldMk cId="1341684010" sldId="401"/>
            <ac:spMk id="5" creationId="{117E4AA0-BD29-4261-BA84-9315C1E52B85}"/>
          </ac:spMkLst>
        </pc:spChg>
        <pc:spChg chg="add del">
          <ac:chgData name="David Skoloudik" userId="618318d588bbe383" providerId="LiveId" clId="{3EC1EF17-519C-47D2-BFC7-E5711C26C297}" dt="2021-05-17T16:22:05.328" v="8495"/>
          <ac:spMkLst>
            <pc:docMk/>
            <pc:sldMk cId="1341684010" sldId="401"/>
            <ac:spMk id="7" creationId="{8C980A7A-7BDB-40E6-AA73-1C7A70A3540E}"/>
          </ac:spMkLst>
        </pc:spChg>
        <pc:graphicFrameChg chg="add del mod">
          <ac:chgData name="David Skoloudik" userId="618318d588bbe383" providerId="LiveId" clId="{3EC1EF17-519C-47D2-BFC7-E5711C26C297}" dt="2021-05-17T16:21:54.785" v="8492"/>
          <ac:graphicFrameMkLst>
            <pc:docMk/>
            <pc:sldMk cId="1341684010" sldId="401"/>
            <ac:graphicFrameMk id="6" creationId="{EE138B6A-B853-4F27-B600-C01D8ABD6DD3}"/>
          </ac:graphicFrameMkLst>
        </pc:graphicFrameChg>
        <pc:graphicFrameChg chg="add del mod">
          <ac:chgData name="David Skoloudik" userId="618318d588bbe383" providerId="LiveId" clId="{3EC1EF17-519C-47D2-BFC7-E5711C26C297}" dt="2021-05-17T16:22:05.328" v="8495"/>
          <ac:graphicFrameMkLst>
            <pc:docMk/>
            <pc:sldMk cId="1341684010" sldId="401"/>
            <ac:graphicFrameMk id="8" creationId="{8900B716-8DDA-4BE1-B72D-39DBE95632D8}"/>
          </ac:graphicFrameMkLst>
        </pc:graphicFrameChg>
        <pc:picChg chg="add del">
          <ac:chgData name="David Skoloudik" userId="618318d588bbe383" providerId="LiveId" clId="{3EC1EF17-519C-47D2-BFC7-E5711C26C297}" dt="2021-05-17T16:21:54.785" v="8492"/>
          <ac:picMkLst>
            <pc:docMk/>
            <pc:sldMk cId="1341684010" sldId="401"/>
            <ac:picMk id="1026" creationId="{4F88737D-61E9-47AA-811B-C6092BA3289B}"/>
          </ac:picMkLst>
        </pc:picChg>
        <pc:picChg chg="add del">
          <ac:chgData name="David Skoloudik" userId="618318d588bbe383" providerId="LiveId" clId="{3EC1EF17-519C-47D2-BFC7-E5711C26C297}" dt="2021-05-17T16:22:05.328" v="8495"/>
          <ac:picMkLst>
            <pc:docMk/>
            <pc:sldMk cId="1341684010" sldId="401"/>
            <ac:picMk id="1029" creationId="{3344198B-025B-4F8E-A8B5-FBAAC227E33A}"/>
          </ac:picMkLst>
        </pc:picChg>
      </pc:sldChg>
      <pc:sldChg chg="addSp modSp new mod">
        <pc:chgData name="David Skoloudik" userId="618318d588bbe383" providerId="LiveId" clId="{3EC1EF17-519C-47D2-BFC7-E5711C26C297}" dt="2021-05-17T16:39:29.788" v="8858" actId="20577"/>
        <pc:sldMkLst>
          <pc:docMk/>
          <pc:sldMk cId="4012893441" sldId="402"/>
        </pc:sldMkLst>
        <pc:spChg chg="mod">
          <ac:chgData name="David Skoloudik" userId="618318d588bbe383" providerId="LiveId" clId="{3EC1EF17-519C-47D2-BFC7-E5711C26C297}" dt="2021-05-17T08:18:16.543" v="1627" actId="114"/>
          <ac:spMkLst>
            <pc:docMk/>
            <pc:sldMk cId="4012893441" sldId="402"/>
            <ac:spMk id="2" creationId="{D61D16C6-227A-4DBF-8A40-7CC8F7E12126}"/>
          </ac:spMkLst>
        </pc:spChg>
        <pc:spChg chg="mod">
          <ac:chgData name="David Skoloudik" userId="618318d588bbe383" providerId="LiveId" clId="{3EC1EF17-519C-47D2-BFC7-E5711C26C297}" dt="2021-05-17T16:39:29.788" v="8858" actId="20577"/>
          <ac:spMkLst>
            <pc:docMk/>
            <pc:sldMk cId="4012893441" sldId="402"/>
            <ac:spMk id="3" creationId="{2C009D0F-8075-4064-AB1B-4CAB72152801}"/>
          </ac:spMkLst>
        </pc:spChg>
        <pc:spChg chg="add mod">
          <ac:chgData name="David Skoloudik" userId="618318d588bbe383" providerId="LiveId" clId="{3EC1EF17-519C-47D2-BFC7-E5711C26C297}" dt="2021-05-17T16:30:22.529" v="8720" actId="20577"/>
          <ac:spMkLst>
            <pc:docMk/>
            <pc:sldMk cId="4012893441" sldId="402"/>
            <ac:spMk id="4" creationId="{B16850DF-BE6D-4786-AC3C-D3CCBC2051A5}"/>
          </ac:spMkLst>
        </pc:spChg>
      </pc:sldChg>
      <pc:sldChg chg="addSp modSp new mod">
        <pc:chgData name="David Skoloudik" userId="618318d588bbe383" providerId="LiveId" clId="{3EC1EF17-519C-47D2-BFC7-E5711C26C297}" dt="2021-05-17T16:05:32.161" v="8032" actId="20577"/>
        <pc:sldMkLst>
          <pc:docMk/>
          <pc:sldMk cId="1734325507" sldId="403"/>
        </pc:sldMkLst>
        <pc:spChg chg="mod">
          <ac:chgData name="David Skoloudik" userId="618318d588bbe383" providerId="LiveId" clId="{3EC1EF17-519C-47D2-BFC7-E5711C26C297}" dt="2021-05-17T08:18:23.308" v="1629" actId="20577"/>
          <ac:spMkLst>
            <pc:docMk/>
            <pc:sldMk cId="1734325507" sldId="403"/>
            <ac:spMk id="2" creationId="{24935EB3-112F-444E-82F0-91D7E2C11026}"/>
          </ac:spMkLst>
        </pc:spChg>
        <pc:spChg chg="mod">
          <ac:chgData name="David Skoloudik" userId="618318d588bbe383" providerId="LiveId" clId="{3EC1EF17-519C-47D2-BFC7-E5711C26C297}" dt="2021-05-17T16:05:32.161" v="8032" actId="20577"/>
          <ac:spMkLst>
            <pc:docMk/>
            <pc:sldMk cId="1734325507" sldId="403"/>
            <ac:spMk id="3" creationId="{F19850FD-95C6-4F04-9B4A-C087CB0DE7EF}"/>
          </ac:spMkLst>
        </pc:spChg>
        <pc:spChg chg="add mod">
          <ac:chgData name="David Skoloudik" userId="618318d588bbe383" providerId="LiveId" clId="{3EC1EF17-519C-47D2-BFC7-E5711C26C297}" dt="2021-05-17T16:04:48.712" v="7952" actId="20577"/>
          <ac:spMkLst>
            <pc:docMk/>
            <pc:sldMk cId="1734325507" sldId="403"/>
            <ac:spMk id="4" creationId="{F6FEF52A-BC18-47AB-9B85-0518FEE62906}"/>
          </ac:spMkLst>
        </pc:spChg>
      </pc:sldChg>
      <pc:sldChg chg="addSp modSp new mod">
        <pc:chgData name="David Skoloudik" userId="618318d588bbe383" providerId="LiveId" clId="{3EC1EF17-519C-47D2-BFC7-E5711C26C297}" dt="2021-05-17T17:04:45.653" v="9364" actId="20577"/>
        <pc:sldMkLst>
          <pc:docMk/>
          <pc:sldMk cId="1059423390" sldId="404"/>
        </pc:sldMkLst>
        <pc:spChg chg="mod">
          <ac:chgData name="David Skoloudik" userId="618318d588bbe383" providerId="LiveId" clId="{3EC1EF17-519C-47D2-BFC7-E5711C26C297}" dt="2021-05-17T08:18:44.804" v="1652" actId="114"/>
          <ac:spMkLst>
            <pc:docMk/>
            <pc:sldMk cId="1059423390" sldId="404"/>
            <ac:spMk id="2" creationId="{69FC33B2-5ED1-46E4-8C1B-E46070879C96}"/>
          </ac:spMkLst>
        </pc:spChg>
        <pc:spChg chg="mod">
          <ac:chgData name="David Skoloudik" userId="618318d588bbe383" providerId="LiveId" clId="{3EC1EF17-519C-47D2-BFC7-E5711C26C297}" dt="2021-05-17T17:02:33.288" v="9337" actId="20577"/>
          <ac:spMkLst>
            <pc:docMk/>
            <pc:sldMk cId="1059423390" sldId="404"/>
            <ac:spMk id="3" creationId="{E9F8F259-915A-4D4B-BA81-A6E41BFD591C}"/>
          </ac:spMkLst>
        </pc:spChg>
        <pc:spChg chg="add mod">
          <ac:chgData name="David Skoloudik" userId="618318d588bbe383" providerId="LiveId" clId="{3EC1EF17-519C-47D2-BFC7-E5711C26C297}" dt="2021-05-17T17:04:45.653" v="9364" actId="20577"/>
          <ac:spMkLst>
            <pc:docMk/>
            <pc:sldMk cId="1059423390" sldId="404"/>
            <ac:spMk id="4" creationId="{22610840-D392-4CC5-BCBC-17A857193889}"/>
          </ac:spMkLst>
        </pc:spChg>
      </pc:sldChg>
      <pc:sldChg chg="addSp modSp new mod">
        <pc:chgData name="David Skoloudik" userId="618318d588bbe383" providerId="LiveId" clId="{3EC1EF17-519C-47D2-BFC7-E5711C26C297}" dt="2021-05-17T16:17:14.891" v="8374" actId="20577"/>
        <pc:sldMkLst>
          <pc:docMk/>
          <pc:sldMk cId="2441357104" sldId="405"/>
        </pc:sldMkLst>
        <pc:spChg chg="mod">
          <ac:chgData name="David Skoloudik" userId="618318d588bbe383" providerId="LiveId" clId="{3EC1EF17-519C-47D2-BFC7-E5711C26C297}" dt="2021-05-17T08:20:44.110" v="1674" actId="114"/>
          <ac:spMkLst>
            <pc:docMk/>
            <pc:sldMk cId="2441357104" sldId="405"/>
            <ac:spMk id="2" creationId="{47ACF366-333C-4B2A-BEB5-4AA0CBFFC224}"/>
          </ac:spMkLst>
        </pc:spChg>
        <pc:spChg chg="mod">
          <ac:chgData name="David Skoloudik" userId="618318d588bbe383" providerId="LiveId" clId="{3EC1EF17-519C-47D2-BFC7-E5711C26C297}" dt="2021-05-17T16:17:14.891" v="8374" actId="20577"/>
          <ac:spMkLst>
            <pc:docMk/>
            <pc:sldMk cId="2441357104" sldId="405"/>
            <ac:spMk id="3" creationId="{880C7EBB-7C4B-4C74-BB02-B1D3308549E2}"/>
          </ac:spMkLst>
        </pc:spChg>
        <pc:spChg chg="add mod">
          <ac:chgData name="David Skoloudik" userId="618318d588bbe383" providerId="LiveId" clId="{3EC1EF17-519C-47D2-BFC7-E5711C26C297}" dt="2021-05-17T16:10:42.744" v="8214" actId="20577"/>
          <ac:spMkLst>
            <pc:docMk/>
            <pc:sldMk cId="2441357104" sldId="405"/>
            <ac:spMk id="4" creationId="{EAE68ED2-5951-42E1-A751-ACCE96A421C1}"/>
          </ac:spMkLst>
        </pc:spChg>
      </pc:sldChg>
      <pc:sldChg chg="addSp modSp new mod setBg">
        <pc:chgData name="David Skoloudik" userId="618318d588bbe383" providerId="LiveId" clId="{3EC1EF17-519C-47D2-BFC7-E5711C26C297}" dt="2021-05-17T11:28:56.818" v="2778" actId="255"/>
        <pc:sldMkLst>
          <pc:docMk/>
          <pc:sldMk cId="1900974149" sldId="406"/>
        </pc:sldMkLst>
        <pc:spChg chg="mod">
          <ac:chgData name="David Skoloudik" userId="618318d588bbe383" providerId="LiveId" clId="{3EC1EF17-519C-47D2-BFC7-E5711C26C297}" dt="2021-05-17T11:28:28.521" v="2772" actId="26606"/>
          <ac:spMkLst>
            <pc:docMk/>
            <pc:sldMk cId="1900974149" sldId="406"/>
            <ac:spMk id="2" creationId="{FA850359-2252-4714-B3B2-B2887B24A649}"/>
          </ac:spMkLst>
        </pc:spChg>
        <pc:spChg chg="mod">
          <ac:chgData name="David Skoloudik" userId="618318d588bbe383" providerId="LiveId" clId="{3EC1EF17-519C-47D2-BFC7-E5711C26C297}" dt="2021-05-17T11:28:56.818" v="2778" actId="255"/>
          <ac:spMkLst>
            <pc:docMk/>
            <pc:sldMk cId="1900974149" sldId="406"/>
            <ac:spMk id="3" creationId="{E97D7099-2380-4705-AD50-A3CF9879FDF4}"/>
          </ac:spMkLst>
        </pc:spChg>
        <pc:spChg chg="add">
          <ac:chgData name="David Skoloudik" userId="618318d588bbe383" providerId="LiveId" clId="{3EC1EF17-519C-47D2-BFC7-E5711C26C297}" dt="2021-05-17T11:28:28.521" v="2772" actId="26606"/>
          <ac:spMkLst>
            <pc:docMk/>
            <pc:sldMk cId="1900974149" sldId="406"/>
            <ac:spMk id="8" creationId="{EF526DD0-5E46-40B7-AEF1-9B26256CFB4F}"/>
          </ac:spMkLst>
        </pc:spChg>
        <pc:grpChg chg="add">
          <ac:chgData name="David Skoloudik" userId="618318d588bbe383" providerId="LiveId" clId="{3EC1EF17-519C-47D2-BFC7-E5711C26C297}" dt="2021-05-17T11:28:28.521" v="2772" actId="26606"/>
          <ac:grpSpMkLst>
            <pc:docMk/>
            <pc:sldMk cId="1900974149" sldId="406"/>
            <ac:grpSpMk id="10" creationId="{B7E4032D-4110-4963-82B8-8A1B1BF4B66A}"/>
          </ac:grpSpMkLst>
        </pc:grpChg>
        <pc:grpChg chg="add">
          <ac:chgData name="David Skoloudik" userId="618318d588bbe383" providerId="LiveId" clId="{3EC1EF17-519C-47D2-BFC7-E5711C26C297}" dt="2021-05-17T11:28:28.521" v="2772" actId="26606"/>
          <ac:grpSpMkLst>
            <pc:docMk/>
            <pc:sldMk cId="1900974149" sldId="406"/>
            <ac:grpSpMk id="14" creationId="{5D133F51-4E9D-4F0B-A452-875C6A52B621}"/>
          </ac:grpSpMkLst>
        </pc:grpChg>
      </pc:sldChg>
      <pc:sldChg chg="addSp modSp add mod setBg">
        <pc:chgData name="David Skoloudik" userId="618318d588bbe383" providerId="LiveId" clId="{3EC1EF17-519C-47D2-BFC7-E5711C26C297}" dt="2021-05-17T11:29:10.020" v="2779" actId="255"/>
        <pc:sldMkLst>
          <pc:docMk/>
          <pc:sldMk cId="1725391184" sldId="407"/>
        </pc:sldMkLst>
        <pc:spChg chg="mod">
          <ac:chgData name="David Skoloudik" userId="618318d588bbe383" providerId="LiveId" clId="{3EC1EF17-519C-47D2-BFC7-E5711C26C297}" dt="2021-05-17T11:28:35.545" v="2773" actId="26606"/>
          <ac:spMkLst>
            <pc:docMk/>
            <pc:sldMk cId="1725391184" sldId="407"/>
            <ac:spMk id="2" creationId="{FA850359-2252-4714-B3B2-B2887B24A649}"/>
          </ac:spMkLst>
        </pc:spChg>
        <pc:spChg chg="mod">
          <ac:chgData name="David Skoloudik" userId="618318d588bbe383" providerId="LiveId" clId="{3EC1EF17-519C-47D2-BFC7-E5711C26C297}" dt="2021-05-17T11:29:10.020" v="2779" actId="255"/>
          <ac:spMkLst>
            <pc:docMk/>
            <pc:sldMk cId="1725391184" sldId="407"/>
            <ac:spMk id="3" creationId="{E97D7099-2380-4705-AD50-A3CF9879FDF4}"/>
          </ac:spMkLst>
        </pc:spChg>
        <pc:spChg chg="add">
          <ac:chgData name="David Skoloudik" userId="618318d588bbe383" providerId="LiveId" clId="{3EC1EF17-519C-47D2-BFC7-E5711C26C297}" dt="2021-05-17T11:28:35.545" v="2773" actId="26606"/>
          <ac:spMkLst>
            <pc:docMk/>
            <pc:sldMk cId="1725391184" sldId="407"/>
            <ac:spMk id="8" creationId="{EF526DD0-5E46-40B7-AEF1-9B26256CFB4F}"/>
          </ac:spMkLst>
        </pc:spChg>
        <pc:grpChg chg="add">
          <ac:chgData name="David Skoloudik" userId="618318d588bbe383" providerId="LiveId" clId="{3EC1EF17-519C-47D2-BFC7-E5711C26C297}" dt="2021-05-17T11:28:35.545" v="2773" actId="26606"/>
          <ac:grpSpMkLst>
            <pc:docMk/>
            <pc:sldMk cId="1725391184" sldId="407"/>
            <ac:grpSpMk id="10" creationId="{B7E4032D-4110-4963-82B8-8A1B1BF4B66A}"/>
          </ac:grpSpMkLst>
        </pc:grpChg>
        <pc:grpChg chg="add">
          <ac:chgData name="David Skoloudik" userId="618318d588bbe383" providerId="LiveId" clId="{3EC1EF17-519C-47D2-BFC7-E5711C26C297}" dt="2021-05-17T11:28:35.545" v="2773" actId="26606"/>
          <ac:grpSpMkLst>
            <pc:docMk/>
            <pc:sldMk cId="1725391184" sldId="407"/>
            <ac:grpSpMk id="14" creationId="{5D133F51-4E9D-4F0B-A452-875C6A52B621}"/>
          </ac:grpSpMkLst>
        </pc:grpChg>
      </pc:sldChg>
      <pc:sldChg chg="addSp delSp new del mod">
        <pc:chgData name="David Skoloudik" userId="618318d588bbe383" providerId="LiveId" clId="{3EC1EF17-519C-47D2-BFC7-E5711C26C297}" dt="2021-05-17T14:19:21.469" v="5223" actId="2696"/>
        <pc:sldMkLst>
          <pc:docMk/>
          <pc:sldMk cId="2330853338" sldId="408"/>
        </pc:sldMkLst>
        <pc:spChg chg="add del">
          <ac:chgData name="David Skoloudik" userId="618318d588bbe383" providerId="LiveId" clId="{3EC1EF17-519C-47D2-BFC7-E5711C26C297}" dt="2021-05-17T08:27:50.295" v="1735" actId="22"/>
          <ac:spMkLst>
            <pc:docMk/>
            <pc:sldMk cId="2330853338" sldId="408"/>
            <ac:spMk id="5" creationId="{112B2A2E-8D89-4D6D-9C38-CA67A5BA0556}"/>
          </ac:spMkLst>
        </pc:spChg>
      </pc:sldChg>
      <pc:sldChg chg="modSp new mod">
        <pc:chgData name="David Skoloudik" userId="618318d588bbe383" providerId="LiveId" clId="{3EC1EF17-519C-47D2-BFC7-E5711C26C297}" dt="2021-05-17T08:30:24.517" v="1770" actId="113"/>
        <pc:sldMkLst>
          <pc:docMk/>
          <pc:sldMk cId="1100820204" sldId="409"/>
        </pc:sldMkLst>
        <pc:spChg chg="mod">
          <ac:chgData name="David Skoloudik" userId="618318d588bbe383" providerId="LiveId" clId="{3EC1EF17-519C-47D2-BFC7-E5711C26C297}" dt="2021-05-17T08:30:24.517" v="1770" actId="113"/>
          <ac:spMkLst>
            <pc:docMk/>
            <pc:sldMk cId="1100820204" sldId="409"/>
            <ac:spMk id="2" creationId="{79A4E862-DF32-4455-8172-6FACA87631DC}"/>
          </ac:spMkLst>
        </pc:spChg>
        <pc:spChg chg="mod">
          <ac:chgData name="David Skoloudik" userId="618318d588bbe383" providerId="LiveId" clId="{3EC1EF17-519C-47D2-BFC7-E5711C26C297}" dt="2021-05-17T08:28:18.745" v="1744"/>
          <ac:spMkLst>
            <pc:docMk/>
            <pc:sldMk cId="1100820204" sldId="409"/>
            <ac:spMk id="3" creationId="{B27F0216-B3FD-41D0-B9DD-EDD0D75CD332}"/>
          </ac:spMkLst>
        </pc:spChg>
      </pc:sldChg>
      <pc:sldChg chg="modSp new mod">
        <pc:chgData name="David Skoloudik" userId="618318d588bbe383" providerId="LiveId" clId="{3EC1EF17-519C-47D2-BFC7-E5711C26C297}" dt="2021-05-17T08:30:14.691" v="1769" actId="113"/>
        <pc:sldMkLst>
          <pc:docMk/>
          <pc:sldMk cId="3592756122" sldId="410"/>
        </pc:sldMkLst>
        <pc:spChg chg="mod">
          <ac:chgData name="David Skoloudik" userId="618318d588bbe383" providerId="LiveId" clId="{3EC1EF17-519C-47D2-BFC7-E5711C26C297}" dt="2021-05-17T08:30:14.691" v="1769" actId="113"/>
          <ac:spMkLst>
            <pc:docMk/>
            <pc:sldMk cId="3592756122" sldId="410"/>
            <ac:spMk id="2" creationId="{51EE5DAD-7AF8-456D-AB5D-E99EA3C2B5F0}"/>
          </ac:spMkLst>
        </pc:spChg>
        <pc:spChg chg="mod">
          <ac:chgData name="David Skoloudik" userId="618318d588bbe383" providerId="LiveId" clId="{3EC1EF17-519C-47D2-BFC7-E5711C26C297}" dt="2021-05-17T08:30:10.094" v="1768" actId="14100"/>
          <ac:spMkLst>
            <pc:docMk/>
            <pc:sldMk cId="3592756122" sldId="410"/>
            <ac:spMk id="3" creationId="{C0590C4E-FB46-477F-9790-0A3139FCE622}"/>
          </ac:spMkLst>
        </pc:spChg>
      </pc:sldChg>
      <pc:sldChg chg="modSp add mod">
        <pc:chgData name="David Skoloudik" userId="618318d588bbe383" providerId="LiveId" clId="{3EC1EF17-519C-47D2-BFC7-E5711C26C297}" dt="2021-05-17T08:28:50.338" v="1748" actId="113"/>
        <pc:sldMkLst>
          <pc:docMk/>
          <pc:sldMk cId="1517558133" sldId="411"/>
        </pc:sldMkLst>
        <pc:spChg chg="mod">
          <ac:chgData name="David Skoloudik" userId="618318d588bbe383" providerId="LiveId" clId="{3EC1EF17-519C-47D2-BFC7-E5711C26C297}" dt="2021-05-17T08:28:50.338" v="1748" actId="113"/>
          <ac:spMkLst>
            <pc:docMk/>
            <pc:sldMk cId="1517558133" sldId="411"/>
            <ac:spMk id="3" creationId="{B27F0216-B3FD-41D0-B9DD-EDD0D75CD332}"/>
          </ac:spMkLst>
        </pc:spChg>
      </pc:sldChg>
      <pc:sldChg chg="modSp add mod">
        <pc:chgData name="David Skoloudik" userId="618318d588bbe383" providerId="LiveId" clId="{3EC1EF17-519C-47D2-BFC7-E5711C26C297}" dt="2021-05-17T08:30:06.432" v="1767" actId="14100"/>
        <pc:sldMkLst>
          <pc:docMk/>
          <pc:sldMk cId="2351621420" sldId="412"/>
        </pc:sldMkLst>
        <pc:spChg chg="mod">
          <ac:chgData name="David Skoloudik" userId="618318d588bbe383" providerId="LiveId" clId="{3EC1EF17-519C-47D2-BFC7-E5711C26C297}" dt="2021-05-17T08:30:06.432" v="1767" actId="14100"/>
          <ac:spMkLst>
            <pc:docMk/>
            <pc:sldMk cId="2351621420" sldId="412"/>
            <ac:spMk id="3" creationId="{C0590C4E-FB46-477F-9790-0A3139FCE622}"/>
          </ac:spMkLst>
        </pc:spChg>
      </pc:sldChg>
      <pc:sldChg chg="addSp delSp modSp new mod">
        <pc:chgData name="David Skoloudik" userId="618318d588bbe383" providerId="LiveId" clId="{3EC1EF17-519C-47D2-BFC7-E5711C26C297}" dt="2021-05-17T11:10:42.212" v="2681" actId="790"/>
        <pc:sldMkLst>
          <pc:docMk/>
          <pc:sldMk cId="2661770474" sldId="413"/>
        </pc:sldMkLst>
        <pc:spChg chg="mod">
          <ac:chgData name="David Skoloudik" userId="618318d588bbe383" providerId="LiveId" clId="{3EC1EF17-519C-47D2-BFC7-E5711C26C297}" dt="2021-05-17T08:34:54.246" v="1790" actId="114"/>
          <ac:spMkLst>
            <pc:docMk/>
            <pc:sldMk cId="2661770474" sldId="413"/>
            <ac:spMk id="2" creationId="{701EC88C-F6AD-4401-9E2F-2099B51FBE06}"/>
          </ac:spMkLst>
        </pc:spChg>
        <pc:spChg chg="mod">
          <ac:chgData name="David Skoloudik" userId="618318d588bbe383" providerId="LiveId" clId="{3EC1EF17-519C-47D2-BFC7-E5711C26C297}" dt="2021-05-17T11:10:42.212" v="2681" actId="790"/>
          <ac:spMkLst>
            <pc:docMk/>
            <pc:sldMk cId="2661770474" sldId="413"/>
            <ac:spMk id="3" creationId="{84BF2A9B-779C-4440-A63D-34C93360C008}"/>
          </ac:spMkLst>
        </pc:spChg>
        <pc:spChg chg="add del">
          <ac:chgData name="David Skoloudik" userId="618318d588bbe383" providerId="LiveId" clId="{3EC1EF17-519C-47D2-BFC7-E5711C26C297}" dt="2021-05-17T10:22:50.345" v="1969" actId="22"/>
          <ac:spMkLst>
            <pc:docMk/>
            <pc:sldMk cId="2661770474" sldId="413"/>
            <ac:spMk id="5" creationId="{0ECDA47B-2EC0-42F9-AABD-5A50E405E763}"/>
          </ac:spMkLst>
        </pc:spChg>
        <pc:spChg chg="add mod">
          <ac:chgData name="David Skoloudik" userId="618318d588bbe383" providerId="LiveId" clId="{3EC1EF17-519C-47D2-BFC7-E5711C26C297}" dt="2021-05-17T10:44:32.970" v="2133" actId="1076"/>
          <ac:spMkLst>
            <pc:docMk/>
            <pc:sldMk cId="2661770474" sldId="413"/>
            <ac:spMk id="12" creationId="{1A9991B6-01A3-49C5-8C69-230DB3C7FAC0}"/>
          </ac:spMkLst>
        </pc:spChg>
        <pc:spChg chg="add mod">
          <ac:chgData name="David Skoloudik" userId="618318d588bbe383" providerId="LiveId" clId="{3EC1EF17-519C-47D2-BFC7-E5711C26C297}" dt="2021-05-17T10:46:02.105" v="2143" actId="692"/>
          <ac:spMkLst>
            <pc:docMk/>
            <pc:sldMk cId="2661770474" sldId="413"/>
            <ac:spMk id="16" creationId="{703ED3CF-AAA2-47BE-B4EB-3FCFD92604F0}"/>
          </ac:spMkLst>
        </pc:spChg>
        <pc:graphicFrameChg chg="add del mod">
          <ac:chgData name="David Skoloudik" userId="618318d588bbe383" providerId="LiveId" clId="{3EC1EF17-519C-47D2-BFC7-E5711C26C297}" dt="2021-05-17T10:42:43.233" v="2121" actId="21"/>
          <ac:graphicFrameMkLst>
            <pc:docMk/>
            <pc:sldMk cId="2661770474" sldId="413"/>
            <ac:graphicFrameMk id="6" creationId="{15C43646-5448-4FF9-BE0B-E61F3266C9BC}"/>
          </ac:graphicFrameMkLst>
        </pc:graphicFrameChg>
        <pc:graphicFrameChg chg="add del mod">
          <ac:chgData name="David Skoloudik" userId="618318d588bbe383" providerId="LiveId" clId="{3EC1EF17-519C-47D2-BFC7-E5711C26C297}" dt="2021-05-17T10:43:11.634" v="2125" actId="21"/>
          <ac:graphicFrameMkLst>
            <pc:docMk/>
            <pc:sldMk cId="2661770474" sldId="413"/>
            <ac:graphicFrameMk id="7" creationId="{15C43646-5448-4FF9-BE0B-E61F3266C9BC}"/>
          </ac:graphicFrameMkLst>
        </pc:graphicFrameChg>
        <pc:graphicFrameChg chg="add mod">
          <ac:chgData name="David Skoloudik" userId="618318d588bbe383" providerId="LiveId" clId="{3EC1EF17-519C-47D2-BFC7-E5711C26C297}" dt="2021-05-17T10:43:17.649" v="2127" actId="14100"/>
          <ac:graphicFrameMkLst>
            <pc:docMk/>
            <pc:sldMk cId="2661770474" sldId="413"/>
            <ac:graphicFrameMk id="8" creationId="{15C43646-5448-4FF9-BE0B-E61F3266C9BC}"/>
          </ac:graphicFrameMkLst>
        </pc:graphicFrameChg>
        <pc:cxnChg chg="add mod">
          <ac:chgData name="David Skoloudik" userId="618318d588bbe383" providerId="LiveId" clId="{3EC1EF17-519C-47D2-BFC7-E5711C26C297}" dt="2021-05-17T10:43:51.649" v="2129" actId="692"/>
          <ac:cxnSpMkLst>
            <pc:docMk/>
            <pc:sldMk cId="2661770474" sldId="413"/>
            <ac:cxnSpMk id="10" creationId="{044DC6F3-1A8A-4F79-B9BF-8AE35D438C12}"/>
          </ac:cxnSpMkLst>
        </pc:cxnChg>
        <pc:cxnChg chg="add mod">
          <ac:chgData name="David Skoloudik" userId="618318d588bbe383" providerId="LiveId" clId="{3EC1EF17-519C-47D2-BFC7-E5711C26C297}" dt="2021-05-17T10:45:34.915" v="2139" actId="692"/>
          <ac:cxnSpMkLst>
            <pc:docMk/>
            <pc:sldMk cId="2661770474" sldId="413"/>
            <ac:cxnSpMk id="14" creationId="{AD7D40E2-FFC2-4821-A09C-2B897B73FB4B}"/>
          </ac:cxnSpMkLst>
        </pc:cxnChg>
      </pc:sldChg>
      <pc:sldChg chg="addSp modSp new mod setBg">
        <pc:chgData name="David Skoloudik" userId="618318d588bbe383" providerId="LiveId" clId="{3EC1EF17-519C-47D2-BFC7-E5711C26C297}" dt="2021-05-17T12:34:24.748" v="4371" actId="255"/>
        <pc:sldMkLst>
          <pc:docMk/>
          <pc:sldMk cId="1979854066" sldId="414"/>
        </pc:sldMkLst>
        <pc:spChg chg="mod">
          <ac:chgData name="David Skoloudik" userId="618318d588bbe383" providerId="LiveId" clId="{3EC1EF17-519C-47D2-BFC7-E5711C26C297}" dt="2021-05-17T12:32:02.418" v="4355" actId="26606"/>
          <ac:spMkLst>
            <pc:docMk/>
            <pc:sldMk cId="1979854066" sldId="414"/>
            <ac:spMk id="2" creationId="{F1F8772F-990B-490D-8694-8FC71D60FF03}"/>
          </ac:spMkLst>
        </pc:spChg>
        <pc:spChg chg="mod">
          <ac:chgData name="David Skoloudik" userId="618318d588bbe383" providerId="LiveId" clId="{3EC1EF17-519C-47D2-BFC7-E5711C26C297}" dt="2021-05-17T12:34:24.748" v="4371" actId="255"/>
          <ac:spMkLst>
            <pc:docMk/>
            <pc:sldMk cId="1979854066" sldId="414"/>
            <ac:spMk id="3" creationId="{79F4ACBA-21D1-4FD1-89B3-BDDF4C2952C0}"/>
          </ac:spMkLst>
        </pc:spChg>
        <pc:spChg chg="add">
          <ac:chgData name="David Skoloudik" userId="618318d588bbe383" providerId="LiveId" clId="{3EC1EF17-519C-47D2-BFC7-E5711C26C297}" dt="2021-05-17T12:32:02.418" v="4355" actId="26606"/>
          <ac:spMkLst>
            <pc:docMk/>
            <pc:sldMk cId="1979854066" sldId="414"/>
            <ac:spMk id="8" creationId="{EF526DD0-5E46-40B7-AEF1-9B26256CFB4F}"/>
          </ac:spMkLst>
        </pc:spChg>
        <pc:grpChg chg="add">
          <ac:chgData name="David Skoloudik" userId="618318d588bbe383" providerId="LiveId" clId="{3EC1EF17-519C-47D2-BFC7-E5711C26C297}" dt="2021-05-17T12:32:02.418" v="4355" actId="26606"/>
          <ac:grpSpMkLst>
            <pc:docMk/>
            <pc:sldMk cId="1979854066" sldId="414"/>
            <ac:grpSpMk id="10" creationId="{B7E4032D-4110-4963-82B8-8A1B1BF4B66A}"/>
          </ac:grpSpMkLst>
        </pc:grpChg>
        <pc:grpChg chg="add">
          <ac:chgData name="David Skoloudik" userId="618318d588bbe383" providerId="LiveId" clId="{3EC1EF17-519C-47D2-BFC7-E5711C26C297}" dt="2021-05-17T12:32:02.418" v="4355" actId="26606"/>
          <ac:grpSpMkLst>
            <pc:docMk/>
            <pc:sldMk cId="1979854066" sldId="414"/>
            <ac:grpSpMk id="14" creationId="{5D133F51-4E9D-4F0B-A452-875C6A52B621}"/>
          </ac:grpSpMkLst>
        </pc:grpChg>
      </pc:sldChg>
      <pc:sldChg chg="addSp delSp modSp new mod setBg">
        <pc:chgData name="David Skoloudik" userId="618318d588bbe383" providerId="LiveId" clId="{3EC1EF17-519C-47D2-BFC7-E5711C26C297}" dt="2021-05-17T13:27:05.895" v="4827" actId="1076"/>
        <pc:sldMkLst>
          <pc:docMk/>
          <pc:sldMk cId="3353248370" sldId="415"/>
        </pc:sldMkLst>
        <pc:spChg chg="mod">
          <ac:chgData name="David Skoloudik" userId="618318d588bbe383" providerId="LiveId" clId="{3EC1EF17-519C-47D2-BFC7-E5711C26C297}" dt="2021-05-17T13:27:05.895" v="4827" actId="1076"/>
          <ac:spMkLst>
            <pc:docMk/>
            <pc:sldMk cId="3353248370" sldId="415"/>
            <ac:spMk id="2" creationId="{44EF8806-8129-42B2-A58E-A9B43DB42D1B}"/>
          </ac:spMkLst>
        </pc:spChg>
        <pc:spChg chg="del">
          <ac:chgData name="David Skoloudik" userId="618318d588bbe383" providerId="LiveId" clId="{3EC1EF17-519C-47D2-BFC7-E5711C26C297}" dt="2021-05-17T13:26:47.782" v="4821"/>
          <ac:spMkLst>
            <pc:docMk/>
            <pc:sldMk cId="3353248370" sldId="415"/>
            <ac:spMk id="3" creationId="{75913119-EEB5-4924-86B3-09FFE18B81C2}"/>
          </ac:spMkLst>
        </pc:spChg>
        <pc:spChg chg="add del">
          <ac:chgData name="David Skoloudik" userId="618318d588bbe383" providerId="LiveId" clId="{3EC1EF17-519C-47D2-BFC7-E5711C26C297}" dt="2021-05-17T13:26:56.234" v="4824"/>
          <ac:spMkLst>
            <pc:docMk/>
            <pc:sldMk cId="3353248370" sldId="415"/>
            <ac:spMk id="9" creationId="{0CAF80C6-88D0-46A4-8354-B6C2E8972747}"/>
          </ac:spMkLst>
        </pc:spChg>
        <pc:spChg chg="add">
          <ac:chgData name="David Skoloudik" userId="618318d588bbe383" providerId="LiveId" clId="{3EC1EF17-519C-47D2-BFC7-E5711C26C297}" dt="2021-05-17T13:26:53.465" v="4822" actId="26606"/>
          <ac:spMkLst>
            <pc:docMk/>
            <pc:sldMk cId="3353248370" sldId="415"/>
            <ac:spMk id="12" creationId="{3E279A52-177D-482C-92C8-10DD7A18FFA8}"/>
          </ac:spMkLst>
        </pc:spChg>
        <pc:grpChg chg="add">
          <ac:chgData name="David Skoloudik" userId="618318d588bbe383" providerId="LiveId" clId="{3EC1EF17-519C-47D2-BFC7-E5711C26C297}" dt="2021-05-17T13:26:53.465" v="4822" actId="26606"/>
          <ac:grpSpMkLst>
            <pc:docMk/>
            <pc:sldMk cId="3353248370" sldId="415"/>
            <ac:grpSpMk id="14" creationId="{4BCD063E-D4FF-4FB3-8F1D-5DD228883678}"/>
          </ac:grpSpMkLst>
        </pc:grpChg>
        <pc:picChg chg="add del mod">
          <ac:chgData name="David Skoloudik" userId="618318d588bbe383" providerId="LiveId" clId="{3EC1EF17-519C-47D2-BFC7-E5711C26C297}" dt="2021-05-17T13:26:55.285" v="4823" actId="478"/>
          <ac:picMkLst>
            <pc:docMk/>
            <pc:sldMk cId="3353248370" sldId="415"/>
            <ac:picMk id="5" creationId="{5BB7E770-6FAF-4ED3-94FA-0F414CE55C28}"/>
          </ac:picMkLst>
        </pc:picChg>
        <pc:picChg chg="add mod">
          <ac:chgData name="David Skoloudik" userId="618318d588bbe383" providerId="LiveId" clId="{3EC1EF17-519C-47D2-BFC7-E5711C26C297}" dt="2021-05-17T13:27:01.646" v="4826" actId="14100"/>
          <ac:picMkLst>
            <pc:docMk/>
            <pc:sldMk cId="3353248370" sldId="415"/>
            <ac:picMk id="7" creationId="{0B11A68F-2969-4B25-B756-954EF486C61A}"/>
          </ac:picMkLst>
        </pc:picChg>
      </pc:sldChg>
      <pc:sldChg chg="addSp delSp modSp new mod">
        <pc:chgData name="David Skoloudik" userId="618318d588bbe383" providerId="LiveId" clId="{3EC1EF17-519C-47D2-BFC7-E5711C26C297}" dt="2021-05-17T13:55:42.937" v="5052" actId="1076"/>
        <pc:sldMkLst>
          <pc:docMk/>
          <pc:sldMk cId="1391046595" sldId="416"/>
        </pc:sldMkLst>
        <pc:spChg chg="mod">
          <ac:chgData name="David Skoloudik" userId="618318d588bbe383" providerId="LiveId" clId="{3EC1EF17-519C-47D2-BFC7-E5711C26C297}" dt="2021-05-17T13:55:42.937" v="5052" actId="1076"/>
          <ac:spMkLst>
            <pc:docMk/>
            <pc:sldMk cId="1391046595" sldId="416"/>
            <ac:spMk id="2" creationId="{0227FD87-B35C-4AE7-A08C-427926810E47}"/>
          </ac:spMkLst>
        </pc:spChg>
        <pc:spChg chg="del">
          <ac:chgData name="David Skoloudik" userId="618318d588bbe383" providerId="LiveId" clId="{3EC1EF17-519C-47D2-BFC7-E5711C26C297}" dt="2021-05-17T13:55:32.665" v="5047"/>
          <ac:spMkLst>
            <pc:docMk/>
            <pc:sldMk cId="1391046595" sldId="416"/>
            <ac:spMk id="3" creationId="{9B916B2C-5618-4D7A-BD2C-068C7F2333B8}"/>
          </ac:spMkLst>
        </pc:spChg>
        <pc:picChg chg="add mod">
          <ac:chgData name="David Skoloudik" userId="618318d588bbe383" providerId="LiveId" clId="{3EC1EF17-519C-47D2-BFC7-E5711C26C297}" dt="2021-05-17T13:55:40.462" v="5051" actId="14100"/>
          <ac:picMkLst>
            <pc:docMk/>
            <pc:sldMk cId="1391046595" sldId="416"/>
            <ac:picMk id="5" creationId="{7768DE2C-1FD5-4B84-BDCD-D56BD8C43D0E}"/>
          </ac:picMkLst>
        </pc:picChg>
      </pc:sldChg>
      <pc:sldChg chg="addSp delSp modSp new mod ord">
        <pc:chgData name="David Skoloudik" userId="618318d588bbe383" providerId="LiveId" clId="{3EC1EF17-519C-47D2-BFC7-E5711C26C297}" dt="2021-05-17T13:54:20.065" v="5033" actId="1076"/>
        <pc:sldMkLst>
          <pc:docMk/>
          <pc:sldMk cId="257423717" sldId="417"/>
        </pc:sldMkLst>
        <pc:spChg chg="mod">
          <ac:chgData name="David Skoloudik" userId="618318d588bbe383" providerId="LiveId" clId="{3EC1EF17-519C-47D2-BFC7-E5711C26C297}" dt="2021-05-17T13:54:20.065" v="5033" actId="1076"/>
          <ac:spMkLst>
            <pc:docMk/>
            <pc:sldMk cId="257423717" sldId="417"/>
            <ac:spMk id="2" creationId="{EC4A96C4-7CF5-441C-A354-4213C519BA6A}"/>
          </ac:spMkLst>
        </pc:spChg>
        <pc:spChg chg="del">
          <ac:chgData name="David Skoloudik" userId="618318d588bbe383" providerId="LiveId" clId="{3EC1EF17-519C-47D2-BFC7-E5711C26C297}" dt="2021-05-17T13:54:11.343" v="5028"/>
          <ac:spMkLst>
            <pc:docMk/>
            <pc:sldMk cId="257423717" sldId="417"/>
            <ac:spMk id="3" creationId="{8052B4BE-D14E-4653-988D-C35537E333E0}"/>
          </ac:spMkLst>
        </pc:spChg>
        <pc:picChg chg="add mod">
          <ac:chgData name="David Skoloudik" userId="618318d588bbe383" providerId="LiveId" clId="{3EC1EF17-519C-47D2-BFC7-E5711C26C297}" dt="2021-05-17T13:54:18.539" v="5031" actId="27614"/>
          <ac:picMkLst>
            <pc:docMk/>
            <pc:sldMk cId="257423717" sldId="417"/>
            <ac:picMk id="5" creationId="{72B9E97C-E061-470F-B087-499F09E47E0D}"/>
          </ac:picMkLst>
        </pc:picChg>
      </pc:sldChg>
      <pc:sldChg chg="addSp delSp modSp new mod setBg">
        <pc:chgData name="David Skoloudik" userId="618318d588bbe383" providerId="LiveId" clId="{3EC1EF17-519C-47D2-BFC7-E5711C26C297}" dt="2021-05-17T13:42:17.331" v="4941" actId="1076"/>
        <pc:sldMkLst>
          <pc:docMk/>
          <pc:sldMk cId="2943224668" sldId="418"/>
        </pc:sldMkLst>
        <pc:spChg chg="mod">
          <ac:chgData name="David Skoloudik" userId="618318d588bbe383" providerId="LiveId" clId="{3EC1EF17-519C-47D2-BFC7-E5711C26C297}" dt="2021-05-17T13:42:17.331" v="4941" actId="1076"/>
          <ac:spMkLst>
            <pc:docMk/>
            <pc:sldMk cId="2943224668" sldId="418"/>
            <ac:spMk id="2" creationId="{6DB75D66-B4E2-43BB-869C-9E138AFA43E0}"/>
          </ac:spMkLst>
        </pc:spChg>
        <pc:spChg chg="mod">
          <ac:chgData name="David Skoloudik" userId="618318d588bbe383" providerId="LiveId" clId="{3EC1EF17-519C-47D2-BFC7-E5711C26C297}" dt="2021-05-17T13:42:08.125" v="4938" actId="26606"/>
          <ac:spMkLst>
            <pc:docMk/>
            <pc:sldMk cId="2943224668" sldId="418"/>
            <ac:spMk id="3" creationId="{8855F4E0-1FDC-416A-9BF2-1B573A9802AC}"/>
          </ac:spMkLst>
        </pc:spChg>
        <pc:spChg chg="add">
          <ac:chgData name="David Skoloudik" userId="618318d588bbe383" providerId="LiveId" clId="{3EC1EF17-519C-47D2-BFC7-E5711C26C297}" dt="2021-05-17T13:42:08.125" v="4938" actId="26606"/>
          <ac:spMkLst>
            <pc:docMk/>
            <pc:sldMk cId="2943224668" sldId="418"/>
            <ac:spMk id="9" creationId="{3E279A52-177D-482C-92C8-10DD7A18FFA8}"/>
          </ac:spMkLst>
        </pc:spChg>
        <pc:grpChg chg="add">
          <ac:chgData name="David Skoloudik" userId="618318d588bbe383" providerId="LiveId" clId="{3EC1EF17-519C-47D2-BFC7-E5711C26C297}" dt="2021-05-17T13:42:08.125" v="4938" actId="26606"/>
          <ac:grpSpMkLst>
            <pc:docMk/>
            <pc:sldMk cId="2943224668" sldId="418"/>
            <ac:grpSpMk id="11" creationId="{4BCD063E-D4FF-4FB3-8F1D-5DD228883678}"/>
          </ac:grpSpMkLst>
        </pc:grpChg>
        <pc:picChg chg="add del mod">
          <ac:chgData name="David Skoloudik" userId="618318d588bbe383" providerId="LiveId" clId="{3EC1EF17-519C-47D2-BFC7-E5711C26C297}" dt="2021-05-17T13:42:12.483" v="4939" actId="478"/>
          <ac:picMkLst>
            <pc:docMk/>
            <pc:sldMk cId="2943224668" sldId="418"/>
            <ac:picMk id="4" creationId="{C7CD3F83-D851-4EEA-A5E3-0E188B105F11}"/>
          </ac:picMkLst>
        </pc:picChg>
        <pc:picChg chg="add mod">
          <ac:chgData name="David Skoloudik" userId="618318d588bbe383" providerId="LiveId" clId="{3EC1EF17-519C-47D2-BFC7-E5711C26C297}" dt="2021-05-17T13:42:13.484" v="4940"/>
          <ac:picMkLst>
            <pc:docMk/>
            <pc:sldMk cId="2943224668" sldId="418"/>
            <ac:picMk id="10" creationId="{2B6C84E7-9F20-409D-AFD4-70F8A8138F55}"/>
          </ac:picMkLst>
        </pc:picChg>
      </pc:sldChg>
      <pc:sldChg chg="addSp delSp modSp new mod setBg">
        <pc:chgData name="David Skoloudik" userId="618318d588bbe383" providerId="LiveId" clId="{3EC1EF17-519C-47D2-BFC7-E5711C26C297}" dt="2021-05-17T13:15:00.073" v="4766" actId="1076"/>
        <pc:sldMkLst>
          <pc:docMk/>
          <pc:sldMk cId="3162387218" sldId="419"/>
        </pc:sldMkLst>
        <pc:spChg chg="mod">
          <ac:chgData name="David Skoloudik" userId="618318d588bbe383" providerId="LiveId" clId="{3EC1EF17-519C-47D2-BFC7-E5711C26C297}" dt="2021-05-17T13:15:00.073" v="4766" actId="1076"/>
          <ac:spMkLst>
            <pc:docMk/>
            <pc:sldMk cId="3162387218" sldId="419"/>
            <ac:spMk id="2" creationId="{58A000E4-E34A-4EBF-940E-FDF2A492342A}"/>
          </ac:spMkLst>
        </pc:spChg>
        <pc:spChg chg="mod">
          <ac:chgData name="David Skoloudik" userId="618318d588bbe383" providerId="LiveId" clId="{3EC1EF17-519C-47D2-BFC7-E5711C26C297}" dt="2021-05-17T13:14:49.469" v="4763" actId="26606"/>
          <ac:spMkLst>
            <pc:docMk/>
            <pc:sldMk cId="3162387218" sldId="419"/>
            <ac:spMk id="3" creationId="{813D1878-4E83-4F62-A3C6-70B89C44CEFA}"/>
          </ac:spMkLst>
        </pc:spChg>
        <pc:spChg chg="add">
          <ac:chgData name="David Skoloudik" userId="618318d588bbe383" providerId="LiveId" clId="{3EC1EF17-519C-47D2-BFC7-E5711C26C297}" dt="2021-05-17T13:14:49.469" v="4763" actId="26606"/>
          <ac:spMkLst>
            <pc:docMk/>
            <pc:sldMk cId="3162387218" sldId="419"/>
            <ac:spMk id="9" creationId="{3E279A52-177D-482C-92C8-10DD7A18FFA8}"/>
          </ac:spMkLst>
        </pc:spChg>
        <pc:grpChg chg="add">
          <ac:chgData name="David Skoloudik" userId="618318d588bbe383" providerId="LiveId" clId="{3EC1EF17-519C-47D2-BFC7-E5711C26C297}" dt="2021-05-17T13:14:49.469" v="4763" actId="26606"/>
          <ac:grpSpMkLst>
            <pc:docMk/>
            <pc:sldMk cId="3162387218" sldId="419"/>
            <ac:grpSpMk id="11" creationId="{4BCD063E-D4FF-4FB3-8F1D-5DD228883678}"/>
          </ac:grpSpMkLst>
        </pc:grpChg>
        <pc:picChg chg="add del mod">
          <ac:chgData name="David Skoloudik" userId="618318d588bbe383" providerId="LiveId" clId="{3EC1EF17-519C-47D2-BFC7-E5711C26C297}" dt="2021-05-17T13:14:54.159" v="4764" actId="478"/>
          <ac:picMkLst>
            <pc:docMk/>
            <pc:sldMk cId="3162387218" sldId="419"/>
            <ac:picMk id="4" creationId="{BD069CE8-95DD-496E-8D90-B229AD35981D}"/>
          </ac:picMkLst>
        </pc:picChg>
        <pc:picChg chg="add mod">
          <ac:chgData name="David Skoloudik" userId="618318d588bbe383" providerId="LiveId" clId="{3EC1EF17-519C-47D2-BFC7-E5711C26C297}" dt="2021-05-17T13:14:55.061" v="4765"/>
          <ac:picMkLst>
            <pc:docMk/>
            <pc:sldMk cId="3162387218" sldId="419"/>
            <ac:picMk id="10" creationId="{6BFB9A27-CADF-435C-A21C-9B8046F47E8A}"/>
          </ac:picMkLst>
        </pc:picChg>
      </pc:sldChg>
      <pc:sldChg chg="addSp modSp new mod setBg">
        <pc:chgData name="David Skoloudik" userId="618318d588bbe383" providerId="LiveId" clId="{3EC1EF17-519C-47D2-BFC7-E5711C26C297}" dt="2021-05-17T12:35:05.814" v="4375" actId="255"/>
        <pc:sldMkLst>
          <pc:docMk/>
          <pc:sldMk cId="2922492648" sldId="420"/>
        </pc:sldMkLst>
        <pc:spChg chg="mod">
          <ac:chgData name="David Skoloudik" userId="618318d588bbe383" providerId="LiveId" clId="{3EC1EF17-519C-47D2-BFC7-E5711C26C297}" dt="2021-05-17T12:32:26.734" v="4359" actId="26606"/>
          <ac:spMkLst>
            <pc:docMk/>
            <pc:sldMk cId="2922492648" sldId="420"/>
            <ac:spMk id="2" creationId="{B1405A5C-14EA-4FF3-9BE3-C23DE3FAE362}"/>
          </ac:spMkLst>
        </pc:spChg>
        <pc:spChg chg="mod">
          <ac:chgData name="David Skoloudik" userId="618318d588bbe383" providerId="LiveId" clId="{3EC1EF17-519C-47D2-BFC7-E5711C26C297}" dt="2021-05-17T12:35:05.814" v="4375" actId="255"/>
          <ac:spMkLst>
            <pc:docMk/>
            <pc:sldMk cId="2922492648" sldId="420"/>
            <ac:spMk id="3" creationId="{2050B89C-ACD2-4DE1-92C0-BD0BF3782C58}"/>
          </ac:spMkLst>
        </pc:spChg>
        <pc:spChg chg="add">
          <ac:chgData name="David Skoloudik" userId="618318d588bbe383" providerId="LiveId" clId="{3EC1EF17-519C-47D2-BFC7-E5711C26C297}" dt="2021-05-17T12:32:26.734" v="4359" actId="26606"/>
          <ac:spMkLst>
            <pc:docMk/>
            <pc:sldMk cId="2922492648" sldId="420"/>
            <ac:spMk id="8" creationId="{EF526DD0-5E46-40B7-AEF1-9B26256CFB4F}"/>
          </ac:spMkLst>
        </pc:spChg>
        <pc:grpChg chg="add">
          <ac:chgData name="David Skoloudik" userId="618318d588bbe383" providerId="LiveId" clId="{3EC1EF17-519C-47D2-BFC7-E5711C26C297}" dt="2021-05-17T12:32:26.734" v="4359" actId="26606"/>
          <ac:grpSpMkLst>
            <pc:docMk/>
            <pc:sldMk cId="2922492648" sldId="420"/>
            <ac:grpSpMk id="10" creationId="{B7E4032D-4110-4963-82B8-8A1B1BF4B66A}"/>
          </ac:grpSpMkLst>
        </pc:grpChg>
        <pc:grpChg chg="add">
          <ac:chgData name="David Skoloudik" userId="618318d588bbe383" providerId="LiveId" clId="{3EC1EF17-519C-47D2-BFC7-E5711C26C297}" dt="2021-05-17T12:32:26.734" v="4359" actId="26606"/>
          <ac:grpSpMkLst>
            <pc:docMk/>
            <pc:sldMk cId="2922492648" sldId="420"/>
            <ac:grpSpMk id="14" creationId="{5D133F51-4E9D-4F0B-A452-875C6A52B621}"/>
          </ac:grpSpMkLst>
        </pc:grpChg>
      </pc:sldChg>
      <pc:sldChg chg="addSp modSp new mod setBg">
        <pc:chgData name="David Skoloudik" userId="618318d588bbe383" providerId="LiveId" clId="{3EC1EF17-519C-47D2-BFC7-E5711C26C297}" dt="2021-05-17T12:34:58.086" v="4374" actId="255"/>
        <pc:sldMkLst>
          <pc:docMk/>
          <pc:sldMk cId="2860641041" sldId="421"/>
        </pc:sldMkLst>
        <pc:spChg chg="mod">
          <ac:chgData name="David Skoloudik" userId="618318d588bbe383" providerId="LiveId" clId="{3EC1EF17-519C-47D2-BFC7-E5711C26C297}" dt="2021-05-17T12:32:23.009" v="4358" actId="26606"/>
          <ac:spMkLst>
            <pc:docMk/>
            <pc:sldMk cId="2860641041" sldId="421"/>
            <ac:spMk id="2" creationId="{9A43EF30-C32E-4108-9021-602F1C7C24A8}"/>
          </ac:spMkLst>
        </pc:spChg>
        <pc:spChg chg="mod">
          <ac:chgData name="David Skoloudik" userId="618318d588bbe383" providerId="LiveId" clId="{3EC1EF17-519C-47D2-BFC7-E5711C26C297}" dt="2021-05-17T12:34:58.086" v="4374" actId="255"/>
          <ac:spMkLst>
            <pc:docMk/>
            <pc:sldMk cId="2860641041" sldId="421"/>
            <ac:spMk id="3" creationId="{50C6AB9B-B82F-480F-AE66-01441388BB98}"/>
          </ac:spMkLst>
        </pc:spChg>
        <pc:spChg chg="add">
          <ac:chgData name="David Skoloudik" userId="618318d588bbe383" providerId="LiveId" clId="{3EC1EF17-519C-47D2-BFC7-E5711C26C297}" dt="2021-05-17T12:32:23.009" v="4358" actId="26606"/>
          <ac:spMkLst>
            <pc:docMk/>
            <pc:sldMk cId="2860641041" sldId="421"/>
            <ac:spMk id="8" creationId="{EF526DD0-5E46-40B7-AEF1-9B26256CFB4F}"/>
          </ac:spMkLst>
        </pc:spChg>
        <pc:grpChg chg="add">
          <ac:chgData name="David Skoloudik" userId="618318d588bbe383" providerId="LiveId" clId="{3EC1EF17-519C-47D2-BFC7-E5711C26C297}" dt="2021-05-17T12:32:23.009" v="4358" actId="26606"/>
          <ac:grpSpMkLst>
            <pc:docMk/>
            <pc:sldMk cId="2860641041" sldId="421"/>
            <ac:grpSpMk id="10" creationId="{B7E4032D-4110-4963-82B8-8A1B1BF4B66A}"/>
          </ac:grpSpMkLst>
        </pc:grpChg>
        <pc:grpChg chg="add">
          <ac:chgData name="David Skoloudik" userId="618318d588bbe383" providerId="LiveId" clId="{3EC1EF17-519C-47D2-BFC7-E5711C26C297}" dt="2021-05-17T12:32:23.009" v="4358" actId="26606"/>
          <ac:grpSpMkLst>
            <pc:docMk/>
            <pc:sldMk cId="2860641041" sldId="421"/>
            <ac:grpSpMk id="14" creationId="{5D133F51-4E9D-4F0B-A452-875C6A52B621}"/>
          </ac:grpSpMkLst>
        </pc:grpChg>
      </pc:sldChg>
      <pc:sldChg chg="addSp delSp modSp new mod">
        <pc:chgData name="David Skoloudik" userId="618318d588bbe383" providerId="LiveId" clId="{3EC1EF17-519C-47D2-BFC7-E5711C26C297}" dt="2021-05-17T13:47:56.713" v="4985" actId="114"/>
        <pc:sldMkLst>
          <pc:docMk/>
          <pc:sldMk cId="3273509145" sldId="422"/>
        </pc:sldMkLst>
        <pc:spChg chg="mod">
          <ac:chgData name="David Skoloudik" userId="618318d588bbe383" providerId="LiveId" clId="{3EC1EF17-519C-47D2-BFC7-E5711C26C297}" dt="2021-05-17T13:47:56.713" v="4985" actId="114"/>
          <ac:spMkLst>
            <pc:docMk/>
            <pc:sldMk cId="3273509145" sldId="422"/>
            <ac:spMk id="2" creationId="{73D75177-9DC8-4C7E-938E-CA68402D02DE}"/>
          </ac:spMkLst>
        </pc:spChg>
        <pc:spChg chg="del">
          <ac:chgData name="David Skoloudik" userId="618318d588bbe383" providerId="LiveId" clId="{3EC1EF17-519C-47D2-BFC7-E5711C26C297}" dt="2021-05-17T13:47:44.597" v="4982"/>
          <ac:spMkLst>
            <pc:docMk/>
            <pc:sldMk cId="3273509145" sldId="422"/>
            <ac:spMk id="3" creationId="{0F1CFAFE-DA74-455B-B86E-EDAD8D9B7DDE}"/>
          </ac:spMkLst>
        </pc:spChg>
        <pc:picChg chg="add mod">
          <ac:chgData name="David Skoloudik" userId="618318d588bbe383" providerId="LiveId" clId="{3EC1EF17-519C-47D2-BFC7-E5711C26C297}" dt="2021-05-17T13:47:51.060" v="4984" actId="14100"/>
          <ac:picMkLst>
            <pc:docMk/>
            <pc:sldMk cId="3273509145" sldId="422"/>
            <ac:picMk id="5" creationId="{842D8817-9FFB-407D-8C0E-CBB592FFAC18}"/>
          </ac:picMkLst>
        </pc:picChg>
      </pc:sldChg>
      <pc:sldChg chg="addSp delSp modSp new mod">
        <pc:chgData name="David Skoloudik" userId="618318d588bbe383" providerId="LiveId" clId="{3EC1EF17-519C-47D2-BFC7-E5711C26C297}" dt="2021-05-17T13:52:15.467" v="5018" actId="1076"/>
        <pc:sldMkLst>
          <pc:docMk/>
          <pc:sldMk cId="2475425187" sldId="423"/>
        </pc:sldMkLst>
        <pc:spChg chg="mod">
          <ac:chgData name="David Skoloudik" userId="618318d588bbe383" providerId="LiveId" clId="{3EC1EF17-519C-47D2-BFC7-E5711C26C297}" dt="2021-05-17T13:52:15.467" v="5018" actId="1076"/>
          <ac:spMkLst>
            <pc:docMk/>
            <pc:sldMk cId="2475425187" sldId="423"/>
            <ac:spMk id="2" creationId="{B8429C14-1AB6-445E-8AC8-3285D1B3A194}"/>
          </ac:spMkLst>
        </pc:spChg>
        <pc:spChg chg="del">
          <ac:chgData name="David Skoloudik" userId="618318d588bbe383" providerId="LiveId" clId="{3EC1EF17-519C-47D2-BFC7-E5711C26C297}" dt="2021-05-17T13:52:05.588" v="5015"/>
          <ac:spMkLst>
            <pc:docMk/>
            <pc:sldMk cId="2475425187" sldId="423"/>
            <ac:spMk id="3" creationId="{4F6D982D-F41D-4A40-93E3-43CCE116E6EF}"/>
          </ac:spMkLst>
        </pc:spChg>
        <pc:picChg chg="add mod">
          <ac:chgData name="David Skoloudik" userId="618318d588bbe383" providerId="LiveId" clId="{3EC1EF17-519C-47D2-BFC7-E5711C26C297}" dt="2021-05-17T13:52:12.327" v="5017" actId="14100"/>
          <ac:picMkLst>
            <pc:docMk/>
            <pc:sldMk cId="2475425187" sldId="423"/>
            <ac:picMk id="5" creationId="{B5286FDF-0288-48CF-916B-D0DC302E9F48}"/>
          </ac:picMkLst>
        </pc:picChg>
      </pc:sldChg>
      <pc:sldChg chg="addSp delSp modSp add mod setBg">
        <pc:chgData name="David Skoloudik" userId="618318d588bbe383" providerId="LiveId" clId="{3EC1EF17-519C-47D2-BFC7-E5711C26C297}" dt="2021-05-17T13:35:05.720" v="4885"/>
        <pc:sldMkLst>
          <pc:docMk/>
          <pc:sldMk cId="1949795963" sldId="424"/>
        </pc:sldMkLst>
        <pc:spChg chg="mod">
          <ac:chgData name="David Skoloudik" userId="618318d588bbe383" providerId="LiveId" clId="{3EC1EF17-519C-47D2-BFC7-E5711C26C297}" dt="2021-05-17T13:34:06.157" v="4871" actId="1076"/>
          <ac:spMkLst>
            <pc:docMk/>
            <pc:sldMk cId="1949795963" sldId="424"/>
            <ac:spMk id="2" creationId="{F1F8772F-990B-490D-8694-8FC71D60FF03}"/>
          </ac:spMkLst>
        </pc:spChg>
        <pc:spChg chg="del">
          <ac:chgData name="David Skoloudik" userId="618318d588bbe383" providerId="LiveId" clId="{3EC1EF17-519C-47D2-BFC7-E5711C26C297}" dt="2021-05-17T13:33:50.148" v="4863"/>
          <ac:spMkLst>
            <pc:docMk/>
            <pc:sldMk cId="1949795963" sldId="424"/>
            <ac:spMk id="3" creationId="{79F4ACBA-21D1-4FD1-89B3-BDDF4C2952C0}"/>
          </ac:spMkLst>
        </pc:spChg>
        <pc:spChg chg="add del mod">
          <ac:chgData name="David Skoloudik" userId="618318d588bbe383" providerId="LiveId" clId="{3EC1EF17-519C-47D2-BFC7-E5711C26C297}" dt="2021-05-17T13:34:55.116" v="4883" actId="11529"/>
          <ac:spMkLst>
            <pc:docMk/>
            <pc:sldMk cId="1949795963" sldId="424"/>
            <ac:spMk id="8" creationId="{122A8E2E-FA0C-4680-8A73-D218A50EEF1F}"/>
          </ac:spMkLst>
        </pc:spChg>
        <pc:spChg chg="add del">
          <ac:chgData name="David Skoloudik" userId="618318d588bbe383" providerId="LiveId" clId="{3EC1EF17-519C-47D2-BFC7-E5711C26C297}" dt="2021-05-17T13:33:55.890" v="4866"/>
          <ac:spMkLst>
            <pc:docMk/>
            <pc:sldMk cId="1949795963" sldId="424"/>
            <ac:spMk id="9" creationId="{1291D05E-1BB8-41EC-873A-9941F11B975D}"/>
          </ac:spMkLst>
        </pc:spChg>
        <pc:spChg chg="add">
          <ac:chgData name="David Skoloudik" userId="618318d588bbe383" providerId="LiveId" clId="{3EC1EF17-519C-47D2-BFC7-E5711C26C297}" dt="2021-05-17T13:33:53.585" v="4864" actId="26606"/>
          <ac:spMkLst>
            <pc:docMk/>
            <pc:sldMk cId="1949795963" sldId="424"/>
            <ac:spMk id="12" creationId="{3E279A52-177D-482C-92C8-10DD7A18FFA8}"/>
          </ac:spMkLst>
        </pc:spChg>
        <pc:spChg chg="add del mod">
          <ac:chgData name="David Skoloudik" userId="618318d588bbe383" providerId="LiveId" clId="{3EC1EF17-519C-47D2-BFC7-E5711C26C297}" dt="2021-05-17T13:34:52.593" v="4879"/>
          <ac:spMkLst>
            <pc:docMk/>
            <pc:sldMk cId="1949795963" sldId="424"/>
            <ac:spMk id="17" creationId="{478F1E23-0BC3-48FA-B869-2181F3209793}"/>
          </ac:spMkLst>
        </pc:spChg>
        <pc:spChg chg="add del mod">
          <ac:chgData name="David Skoloudik" userId="618318d588bbe383" providerId="LiveId" clId="{3EC1EF17-519C-47D2-BFC7-E5711C26C297}" dt="2021-05-17T13:35:05.720" v="4885"/>
          <ac:spMkLst>
            <pc:docMk/>
            <pc:sldMk cId="1949795963" sldId="424"/>
            <ac:spMk id="18" creationId="{D6C88DE7-7A0F-49AA-B778-521EED519192}"/>
          </ac:spMkLst>
        </pc:spChg>
        <pc:grpChg chg="add">
          <ac:chgData name="David Skoloudik" userId="618318d588bbe383" providerId="LiveId" clId="{3EC1EF17-519C-47D2-BFC7-E5711C26C297}" dt="2021-05-17T13:33:53.585" v="4864" actId="26606"/>
          <ac:grpSpMkLst>
            <pc:docMk/>
            <pc:sldMk cId="1949795963" sldId="424"/>
            <ac:grpSpMk id="14" creationId="{4BCD063E-D4FF-4FB3-8F1D-5DD228883678}"/>
          </ac:grpSpMkLst>
        </pc:grpChg>
        <pc:picChg chg="add del mod">
          <ac:chgData name="David Skoloudik" userId="618318d588bbe383" providerId="LiveId" clId="{3EC1EF17-519C-47D2-BFC7-E5711C26C297}" dt="2021-05-17T13:33:55.089" v="4865" actId="478"/>
          <ac:picMkLst>
            <pc:docMk/>
            <pc:sldMk cId="1949795963" sldId="424"/>
            <ac:picMk id="5" creationId="{3B02FACF-C259-42B3-84FF-135AE69F5DEB}"/>
          </ac:picMkLst>
        </pc:picChg>
        <pc:picChg chg="add mod">
          <ac:chgData name="David Skoloudik" userId="618318d588bbe383" providerId="LiveId" clId="{3EC1EF17-519C-47D2-BFC7-E5711C26C297}" dt="2021-05-17T13:34:02.037" v="4870" actId="14100"/>
          <ac:picMkLst>
            <pc:docMk/>
            <pc:sldMk cId="1949795963" sldId="424"/>
            <ac:picMk id="7" creationId="{36AC55CA-F8B9-46BA-8BEA-87138375734B}"/>
          </ac:picMkLst>
        </pc:picChg>
      </pc:sldChg>
      <pc:sldChg chg="addSp modSp add mod">
        <pc:chgData name="David Skoloudik" userId="618318d588bbe383" providerId="LiveId" clId="{3EC1EF17-519C-47D2-BFC7-E5711C26C297}" dt="2021-05-17T11:10:28.537" v="2680" actId="20577"/>
        <pc:sldMkLst>
          <pc:docMk/>
          <pc:sldMk cId="2944895287" sldId="425"/>
        </pc:sldMkLst>
        <pc:spChg chg="mod">
          <ac:chgData name="David Skoloudik" userId="618318d588bbe383" providerId="LiveId" clId="{3EC1EF17-519C-47D2-BFC7-E5711C26C297}" dt="2021-05-17T11:10:28.537" v="2680" actId="20577"/>
          <ac:spMkLst>
            <pc:docMk/>
            <pc:sldMk cId="2944895287" sldId="425"/>
            <ac:spMk id="3" creationId="{84BF2A9B-779C-4440-A63D-34C93360C008}"/>
          </ac:spMkLst>
        </pc:spChg>
        <pc:spChg chg="add mod">
          <ac:chgData name="David Skoloudik" userId="618318d588bbe383" providerId="LiveId" clId="{3EC1EF17-519C-47D2-BFC7-E5711C26C297}" dt="2021-05-17T10:47:34.344" v="2166" actId="207"/>
          <ac:spMkLst>
            <pc:docMk/>
            <pc:sldMk cId="2944895287" sldId="425"/>
            <ac:spMk id="4" creationId="{122BAB2D-8182-4895-B5DE-FFCD21B2346E}"/>
          </ac:spMkLst>
        </pc:spChg>
        <pc:cxnChg chg="mod">
          <ac:chgData name="David Skoloudik" userId="618318d588bbe383" providerId="LiveId" clId="{3EC1EF17-519C-47D2-BFC7-E5711C26C297}" dt="2021-05-17T10:46:56.173" v="2162" actId="1076"/>
          <ac:cxnSpMkLst>
            <pc:docMk/>
            <pc:sldMk cId="2944895287" sldId="425"/>
            <ac:cxnSpMk id="10" creationId="{044DC6F3-1A8A-4F79-B9BF-8AE35D438C12}"/>
          </ac:cxnSpMkLst>
        </pc:cxnChg>
      </pc:sldChg>
      <pc:sldChg chg="addSp delSp modSp add mod ord setBg">
        <pc:chgData name="David Skoloudik" userId="618318d588bbe383" providerId="LiveId" clId="{3EC1EF17-519C-47D2-BFC7-E5711C26C297}" dt="2021-05-17T13:27:27.377" v="4832" actId="1076"/>
        <pc:sldMkLst>
          <pc:docMk/>
          <pc:sldMk cId="2349758441" sldId="426"/>
        </pc:sldMkLst>
        <pc:spChg chg="mod">
          <ac:chgData name="David Skoloudik" userId="618318d588bbe383" providerId="LiveId" clId="{3EC1EF17-519C-47D2-BFC7-E5711C26C297}" dt="2021-05-17T13:27:27.377" v="4832" actId="1076"/>
          <ac:spMkLst>
            <pc:docMk/>
            <pc:sldMk cId="2349758441" sldId="426"/>
            <ac:spMk id="2" creationId="{F1F8772F-990B-490D-8694-8FC71D60FF03}"/>
          </ac:spMkLst>
        </pc:spChg>
        <pc:spChg chg="mod">
          <ac:chgData name="David Skoloudik" userId="618318d588bbe383" providerId="LiveId" clId="{3EC1EF17-519C-47D2-BFC7-E5711C26C297}" dt="2021-05-17T13:27:19.111" v="4829" actId="26606"/>
          <ac:spMkLst>
            <pc:docMk/>
            <pc:sldMk cId="2349758441" sldId="426"/>
            <ac:spMk id="3" creationId="{79F4ACBA-21D1-4FD1-89B3-BDDF4C2952C0}"/>
          </ac:spMkLst>
        </pc:spChg>
        <pc:spChg chg="add">
          <ac:chgData name="David Skoloudik" userId="618318d588bbe383" providerId="LiveId" clId="{3EC1EF17-519C-47D2-BFC7-E5711C26C297}" dt="2021-05-17T13:27:19.111" v="4829" actId="26606"/>
          <ac:spMkLst>
            <pc:docMk/>
            <pc:sldMk cId="2349758441" sldId="426"/>
            <ac:spMk id="9" creationId="{3E279A52-177D-482C-92C8-10DD7A18FFA8}"/>
          </ac:spMkLst>
        </pc:spChg>
        <pc:grpChg chg="add">
          <ac:chgData name="David Skoloudik" userId="618318d588bbe383" providerId="LiveId" clId="{3EC1EF17-519C-47D2-BFC7-E5711C26C297}" dt="2021-05-17T13:27:19.111" v="4829" actId="26606"/>
          <ac:grpSpMkLst>
            <pc:docMk/>
            <pc:sldMk cId="2349758441" sldId="426"/>
            <ac:grpSpMk id="11" creationId="{4BCD063E-D4FF-4FB3-8F1D-5DD228883678}"/>
          </ac:grpSpMkLst>
        </pc:grpChg>
        <pc:picChg chg="add del mod">
          <ac:chgData name="David Skoloudik" userId="618318d588bbe383" providerId="LiveId" clId="{3EC1EF17-519C-47D2-BFC7-E5711C26C297}" dt="2021-05-17T13:27:22.466" v="4830" actId="478"/>
          <ac:picMkLst>
            <pc:docMk/>
            <pc:sldMk cId="2349758441" sldId="426"/>
            <ac:picMk id="4" creationId="{7F449E85-A3B0-47BD-81EF-7F50AF1C1D78}"/>
          </ac:picMkLst>
        </pc:picChg>
        <pc:picChg chg="add mod">
          <ac:chgData name="David Skoloudik" userId="618318d588bbe383" providerId="LiveId" clId="{3EC1EF17-519C-47D2-BFC7-E5711C26C297}" dt="2021-05-17T13:27:23.421" v="4831"/>
          <ac:picMkLst>
            <pc:docMk/>
            <pc:sldMk cId="2349758441" sldId="426"/>
            <ac:picMk id="10" creationId="{9B7DC964-5BE6-4A8C-BA79-4166C65524D2}"/>
          </ac:picMkLst>
        </pc:picChg>
      </pc:sldChg>
      <pc:sldChg chg="addSp modSp add mod setBg">
        <pc:chgData name="David Skoloudik" userId="618318d588bbe383" providerId="LiveId" clId="{3EC1EF17-519C-47D2-BFC7-E5711C26C297}" dt="2021-05-17T12:34:36.817" v="4372" actId="255"/>
        <pc:sldMkLst>
          <pc:docMk/>
          <pc:sldMk cId="799501065" sldId="427"/>
        </pc:sldMkLst>
        <pc:spChg chg="mod">
          <ac:chgData name="David Skoloudik" userId="618318d588bbe383" providerId="LiveId" clId="{3EC1EF17-519C-47D2-BFC7-E5711C26C297}" dt="2021-05-17T12:32:09.137" v="4356" actId="26606"/>
          <ac:spMkLst>
            <pc:docMk/>
            <pc:sldMk cId="799501065" sldId="427"/>
            <ac:spMk id="2" creationId="{44EF8806-8129-42B2-A58E-A9B43DB42D1B}"/>
          </ac:spMkLst>
        </pc:spChg>
        <pc:spChg chg="mod">
          <ac:chgData name="David Skoloudik" userId="618318d588bbe383" providerId="LiveId" clId="{3EC1EF17-519C-47D2-BFC7-E5711C26C297}" dt="2021-05-17T12:34:36.817" v="4372" actId="255"/>
          <ac:spMkLst>
            <pc:docMk/>
            <pc:sldMk cId="799501065" sldId="427"/>
            <ac:spMk id="3" creationId="{75913119-EEB5-4924-86B3-09FFE18B81C2}"/>
          </ac:spMkLst>
        </pc:spChg>
        <pc:spChg chg="add">
          <ac:chgData name="David Skoloudik" userId="618318d588bbe383" providerId="LiveId" clId="{3EC1EF17-519C-47D2-BFC7-E5711C26C297}" dt="2021-05-17T12:32:09.137" v="4356" actId="26606"/>
          <ac:spMkLst>
            <pc:docMk/>
            <pc:sldMk cId="799501065" sldId="427"/>
            <ac:spMk id="8" creationId="{EF526DD0-5E46-40B7-AEF1-9B26256CFB4F}"/>
          </ac:spMkLst>
        </pc:spChg>
        <pc:grpChg chg="add">
          <ac:chgData name="David Skoloudik" userId="618318d588bbe383" providerId="LiveId" clId="{3EC1EF17-519C-47D2-BFC7-E5711C26C297}" dt="2021-05-17T12:32:09.137" v="4356" actId="26606"/>
          <ac:grpSpMkLst>
            <pc:docMk/>
            <pc:sldMk cId="799501065" sldId="427"/>
            <ac:grpSpMk id="10" creationId="{B7E4032D-4110-4963-82B8-8A1B1BF4B66A}"/>
          </ac:grpSpMkLst>
        </pc:grpChg>
        <pc:grpChg chg="add">
          <ac:chgData name="David Skoloudik" userId="618318d588bbe383" providerId="LiveId" clId="{3EC1EF17-519C-47D2-BFC7-E5711C26C297}" dt="2021-05-17T12:32:09.137" v="4356" actId="26606"/>
          <ac:grpSpMkLst>
            <pc:docMk/>
            <pc:sldMk cId="799501065" sldId="427"/>
            <ac:grpSpMk id="14" creationId="{5D133F51-4E9D-4F0B-A452-875C6A52B621}"/>
          </ac:grpSpMkLst>
        </pc:grpChg>
      </pc:sldChg>
      <pc:sldChg chg="addSp modSp add mod setBg">
        <pc:chgData name="David Skoloudik" userId="618318d588bbe383" providerId="LiveId" clId="{3EC1EF17-519C-47D2-BFC7-E5711C26C297}" dt="2021-05-17T12:34:49.048" v="4373" actId="255"/>
        <pc:sldMkLst>
          <pc:docMk/>
          <pc:sldMk cId="1793230057" sldId="428"/>
        </pc:sldMkLst>
        <pc:spChg chg="mod">
          <ac:chgData name="David Skoloudik" userId="618318d588bbe383" providerId="LiveId" clId="{3EC1EF17-519C-47D2-BFC7-E5711C26C297}" dt="2021-05-17T12:32:12.998" v="4357" actId="26606"/>
          <ac:spMkLst>
            <pc:docMk/>
            <pc:sldMk cId="1793230057" sldId="428"/>
            <ac:spMk id="2" creationId="{6DB75D66-B4E2-43BB-869C-9E138AFA43E0}"/>
          </ac:spMkLst>
        </pc:spChg>
        <pc:spChg chg="mod">
          <ac:chgData name="David Skoloudik" userId="618318d588bbe383" providerId="LiveId" clId="{3EC1EF17-519C-47D2-BFC7-E5711C26C297}" dt="2021-05-17T12:34:49.048" v="4373" actId="255"/>
          <ac:spMkLst>
            <pc:docMk/>
            <pc:sldMk cId="1793230057" sldId="428"/>
            <ac:spMk id="3" creationId="{8855F4E0-1FDC-416A-9BF2-1B573A9802AC}"/>
          </ac:spMkLst>
        </pc:spChg>
        <pc:spChg chg="add">
          <ac:chgData name="David Skoloudik" userId="618318d588bbe383" providerId="LiveId" clId="{3EC1EF17-519C-47D2-BFC7-E5711C26C297}" dt="2021-05-17T12:32:12.998" v="4357" actId="26606"/>
          <ac:spMkLst>
            <pc:docMk/>
            <pc:sldMk cId="1793230057" sldId="428"/>
            <ac:spMk id="8" creationId="{EF526DD0-5E46-40B7-AEF1-9B26256CFB4F}"/>
          </ac:spMkLst>
        </pc:spChg>
        <pc:grpChg chg="add">
          <ac:chgData name="David Skoloudik" userId="618318d588bbe383" providerId="LiveId" clId="{3EC1EF17-519C-47D2-BFC7-E5711C26C297}" dt="2021-05-17T12:32:12.998" v="4357" actId="26606"/>
          <ac:grpSpMkLst>
            <pc:docMk/>
            <pc:sldMk cId="1793230057" sldId="428"/>
            <ac:grpSpMk id="10" creationId="{B7E4032D-4110-4963-82B8-8A1B1BF4B66A}"/>
          </ac:grpSpMkLst>
        </pc:grpChg>
        <pc:grpChg chg="add">
          <ac:chgData name="David Skoloudik" userId="618318d588bbe383" providerId="LiveId" clId="{3EC1EF17-519C-47D2-BFC7-E5711C26C297}" dt="2021-05-17T12:32:12.998" v="4357" actId="26606"/>
          <ac:grpSpMkLst>
            <pc:docMk/>
            <pc:sldMk cId="1793230057" sldId="428"/>
            <ac:grpSpMk id="14" creationId="{5D133F51-4E9D-4F0B-A452-875C6A52B621}"/>
          </ac:grpSpMkLst>
        </pc:grpChg>
      </pc:sldChg>
      <pc:sldChg chg="addSp delSp modSp new mod">
        <pc:chgData name="David Skoloudik" userId="618318d588bbe383" providerId="LiveId" clId="{3EC1EF17-519C-47D2-BFC7-E5711C26C297}" dt="2021-05-17T11:26:32.357" v="2766" actId="14100"/>
        <pc:sldMkLst>
          <pc:docMk/>
          <pc:sldMk cId="3046005574" sldId="429"/>
        </pc:sldMkLst>
        <pc:spChg chg="mod">
          <ac:chgData name="David Skoloudik" userId="618318d588bbe383" providerId="LiveId" clId="{3EC1EF17-519C-47D2-BFC7-E5711C26C297}" dt="2021-05-17T11:19:05.092" v="2750" actId="20577"/>
          <ac:spMkLst>
            <pc:docMk/>
            <pc:sldMk cId="3046005574" sldId="429"/>
            <ac:spMk id="2" creationId="{AAAEC7A1-3138-4D58-90FF-C10922CB902A}"/>
          </ac:spMkLst>
        </pc:spChg>
        <pc:graphicFrameChg chg="add del mod">
          <ac:chgData name="David Skoloudik" userId="618318d588bbe383" providerId="LiveId" clId="{3EC1EF17-519C-47D2-BFC7-E5711C26C297}" dt="2021-05-17T11:22:03.452" v="2753" actId="21"/>
          <ac:graphicFrameMkLst>
            <pc:docMk/>
            <pc:sldMk cId="3046005574" sldId="429"/>
            <ac:graphicFrameMk id="4" creationId="{FDAF4E2F-3C40-40D6-9325-3810144E3A13}"/>
          </ac:graphicFrameMkLst>
        </pc:graphicFrameChg>
        <pc:graphicFrameChg chg="add del mod">
          <ac:chgData name="David Skoloudik" userId="618318d588bbe383" providerId="LiveId" clId="{3EC1EF17-519C-47D2-BFC7-E5711C26C297}" dt="2021-05-17T11:24:42.242" v="2757" actId="21"/>
          <ac:graphicFrameMkLst>
            <pc:docMk/>
            <pc:sldMk cId="3046005574" sldId="429"/>
            <ac:graphicFrameMk id="5" creationId="{FDAF4E2F-3C40-40D6-9325-3810144E3A13}"/>
          </ac:graphicFrameMkLst>
        </pc:graphicFrameChg>
        <pc:graphicFrameChg chg="add del mod">
          <ac:chgData name="David Skoloudik" userId="618318d588bbe383" providerId="LiveId" clId="{3EC1EF17-519C-47D2-BFC7-E5711C26C297}" dt="2021-05-17T11:25:55.452" v="2761" actId="21"/>
          <ac:graphicFrameMkLst>
            <pc:docMk/>
            <pc:sldMk cId="3046005574" sldId="429"/>
            <ac:graphicFrameMk id="6" creationId="{FDAF4E2F-3C40-40D6-9325-3810144E3A13}"/>
          </ac:graphicFrameMkLst>
        </pc:graphicFrameChg>
        <pc:graphicFrameChg chg="add mod">
          <ac:chgData name="David Skoloudik" userId="618318d588bbe383" providerId="LiveId" clId="{3EC1EF17-519C-47D2-BFC7-E5711C26C297}" dt="2021-05-17T11:26:01.993" v="2763" actId="14100"/>
          <ac:graphicFrameMkLst>
            <pc:docMk/>
            <pc:sldMk cId="3046005574" sldId="429"/>
            <ac:graphicFrameMk id="7" creationId="{FDAF4E2F-3C40-40D6-9325-3810144E3A13}"/>
          </ac:graphicFrameMkLst>
        </pc:graphicFrameChg>
        <pc:cxnChg chg="add mod">
          <ac:chgData name="David Skoloudik" userId="618318d588bbe383" providerId="LiveId" clId="{3EC1EF17-519C-47D2-BFC7-E5711C26C297}" dt="2021-05-17T11:26:32.357" v="2766" actId="14100"/>
          <ac:cxnSpMkLst>
            <pc:docMk/>
            <pc:sldMk cId="3046005574" sldId="429"/>
            <ac:cxnSpMk id="8" creationId="{A1113F4A-A158-4222-8F0F-4B11426F414E}"/>
          </ac:cxnSpMkLst>
        </pc:cxnChg>
      </pc:sldChg>
      <pc:sldChg chg="addSp delSp modSp new mod setBg">
        <pc:chgData name="David Skoloudik" userId="618318d588bbe383" providerId="LiveId" clId="{3EC1EF17-519C-47D2-BFC7-E5711C26C297}" dt="2021-05-17T11:48:32.027" v="3003" actId="255"/>
        <pc:sldMkLst>
          <pc:docMk/>
          <pc:sldMk cId="3934812533" sldId="430"/>
        </pc:sldMkLst>
        <pc:spChg chg="mod">
          <ac:chgData name="David Skoloudik" userId="618318d588bbe383" providerId="LiveId" clId="{3EC1EF17-519C-47D2-BFC7-E5711C26C297}" dt="2021-05-17T11:48:23.326" v="3002" actId="26606"/>
          <ac:spMkLst>
            <pc:docMk/>
            <pc:sldMk cId="3934812533" sldId="430"/>
            <ac:spMk id="2" creationId="{B1352DDB-2FF5-440E-B9B8-869F719ADAC5}"/>
          </ac:spMkLst>
        </pc:spChg>
        <pc:spChg chg="mod">
          <ac:chgData name="David Skoloudik" userId="618318d588bbe383" providerId="LiveId" clId="{3EC1EF17-519C-47D2-BFC7-E5711C26C297}" dt="2021-05-17T11:48:32.027" v="3003" actId="255"/>
          <ac:spMkLst>
            <pc:docMk/>
            <pc:sldMk cId="3934812533" sldId="430"/>
            <ac:spMk id="3" creationId="{1E02A02C-CE25-434A-8675-CD5136EF2456}"/>
          </ac:spMkLst>
        </pc:spChg>
        <pc:spChg chg="add del">
          <ac:chgData name="David Skoloudik" userId="618318d588bbe383" providerId="LiveId" clId="{3EC1EF17-519C-47D2-BFC7-E5711C26C297}" dt="2021-05-17T11:48:23.326" v="3002" actId="26606"/>
          <ac:spMkLst>
            <pc:docMk/>
            <pc:sldMk cId="3934812533" sldId="430"/>
            <ac:spMk id="9" creationId="{5E39A796-BE83-48B1-B33F-35C4A32AAB57}"/>
          </ac:spMkLst>
        </pc:spChg>
        <pc:spChg chg="add del">
          <ac:chgData name="David Skoloudik" userId="618318d588bbe383" providerId="LiveId" clId="{3EC1EF17-519C-47D2-BFC7-E5711C26C297}" dt="2021-05-17T11:48:23.326" v="3002" actId="26606"/>
          <ac:spMkLst>
            <pc:docMk/>
            <pc:sldMk cId="3934812533" sldId="430"/>
            <ac:spMk id="11" creationId="{72F84B47-E267-4194-8194-831DB7B5547F}"/>
          </ac:spMkLst>
        </pc:spChg>
        <pc:spChg chg="add">
          <ac:chgData name="David Skoloudik" userId="618318d588bbe383" providerId="LiveId" clId="{3EC1EF17-519C-47D2-BFC7-E5711C26C297}" dt="2021-05-17T11:48:23.326" v="3002" actId="26606"/>
          <ac:spMkLst>
            <pc:docMk/>
            <pc:sldMk cId="3934812533" sldId="430"/>
            <ac:spMk id="16" creationId="{2B97F24A-32CE-4C1C-A50D-3016B394DCFB}"/>
          </ac:spMkLst>
        </pc:spChg>
        <pc:spChg chg="add">
          <ac:chgData name="David Skoloudik" userId="618318d588bbe383" providerId="LiveId" clId="{3EC1EF17-519C-47D2-BFC7-E5711C26C297}" dt="2021-05-17T11:48:23.326" v="3002" actId="26606"/>
          <ac:spMkLst>
            <pc:docMk/>
            <pc:sldMk cId="3934812533" sldId="430"/>
            <ac:spMk id="18" creationId="{CD8B4F24-440B-49E9-B85D-733523DC064B}"/>
          </ac:spMkLst>
        </pc:spChg>
        <pc:picChg chg="add mod">
          <ac:chgData name="David Skoloudik" userId="618318d588bbe383" providerId="LiveId" clId="{3EC1EF17-519C-47D2-BFC7-E5711C26C297}" dt="2021-05-17T11:48:23.326" v="3002" actId="26606"/>
          <ac:picMkLst>
            <pc:docMk/>
            <pc:sldMk cId="3934812533" sldId="430"/>
            <ac:picMk id="4" creationId="{367ECACC-F4E6-4F0A-BD5B-01DB646B49D0}"/>
          </ac:picMkLst>
        </pc:picChg>
      </pc:sldChg>
      <pc:sldChg chg="add">
        <pc:chgData name="David Skoloudik" userId="618318d588bbe383" providerId="LiveId" clId="{3EC1EF17-519C-47D2-BFC7-E5711C26C297}" dt="2021-05-17T11:52:49.930" v="3020"/>
        <pc:sldMkLst>
          <pc:docMk/>
          <pc:sldMk cId="3119526887" sldId="431"/>
        </pc:sldMkLst>
      </pc:sldChg>
      <pc:sldChg chg="addSp delSp modSp add mod setBg">
        <pc:chgData name="David Skoloudik" userId="618318d588bbe383" providerId="LiveId" clId="{3EC1EF17-519C-47D2-BFC7-E5711C26C297}" dt="2021-05-17T13:12:41.640" v="4742" actId="1076"/>
        <pc:sldMkLst>
          <pc:docMk/>
          <pc:sldMk cId="1744333195" sldId="432"/>
        </pc:sldMkLst>
        <pc:spChg chg="mod">
          <ac:chgData name="David Skoloudik" userId="618318d588bbe383" providerId="LiveId" clId="{3EC1EF17-519C-47D2-BFC7-E5711C26C297}" dt="2021-05-17T13:12:28.060" v="4741" actId="1076"/>
          <ac:spMkLst>
            <pc:docMk/>
            <pc:sldMk cId="1744333195" sldId="432"/>
            <ac:spMk id="2" creationId="{B1405A5C-14EA-4FF3-9BE3-C23DE3FAE362}"/>
          </ac:spMkLst>
        </pc:spChg>
        <pc:spChg chg="del mod">
          <ac:chgData name="David Skoloudik" userId="618318d588bbe383" providerId="LiveId" clId="{3EC1EF17-519C-47D2-BFC7-E5711C26C297}" dt="2021-05-17T13:11:29.908" v="4728"/>
          <ac:spMkLst>
            <pc:docMk/>
            <pc:sldMk cId="1744333195" sldId="432"/>
            <ac:spMk id="3" creationId="{2050B89C-ACD2-4DE1-92C0-BD0BF3782C58}"/>
          </ac:spMkLst>
        </pc:spChg>
        <pc:spChg chg="add">
          <ac:chgData name="David Skoloudik" userId="618318d588bbe383" providerId="LiveId" clId="{3EC1EF17-519C-47D2-BFC7-E5711C26C297}" dt="2021-05-17T13:11:42.170" v="4730" actId="26606"/>
          <ac:spMkLst>
            <pc:docMk/>
            <pc:sldMk cId="1744333195" sldId="432"/>
            <ac:spMk id="9" creationId="{637F5EA0-6B95-4070-A15A-83A64BAEFB12}"/>
          </ac:spMkLst>
        </pc:spChg>
        <pc:spChg chg="add">
          <ac:chgData name="David Skoloudik" userId="618318d588bbe383" providerId="LiveId" clId="{3EC1EF17-519C-47D2-BFC7-E5711C26C297}" dt="2021-05-17T13:11:42.170" v="4730" actId="26606"/>
          <ac:spMkLst>
            <pc:docMk/>
            <pc:sldMk cId="1744333195" sldId="432"/>
            <ac:spMk id="12" creationId="{3E279A52-177D-482C-92C8-10DD7A18FFA8}"/>
          </ac:spMkLst>
        </pc:spChg>
        <pc:grpChg chg="add">
          <ac:chgData name="David Skoloudik" userId="618318d588bbe383" providerId="LiveId" clId="{3EC1EF17-519C-47D2-BFC7-E5711C26C297}" dt="2021-05-17T13:11:42.170" v="4730" actId="26606"/>
          <ac:grpSpMkLst>
            <pc:docMk/>
            <pc:sldMk cId="1744333195" sldId="432"/>
            <ac:grpSpMk id="14" creationId="{4BCD063E-D4FF-4FB3-8F1D-5DD228883678}"/>
          </ac:grpSpMkLst>
        </pc:grpChg>
        <pc:picChg chg="add del mod">
          <ac:chgData name="David Skoloudik" userId="618318d588bbe383" providerId="LiveId" clId="{3EC1EF17-519C-47D2-BFC7-E5711C26C297}" dt="2021-05-17T13:11:46.202" v="4731" actId="478"/>
          <ac:picMkLst>
            <pc:docMk/>
            <pc:sldMk cId="1744333195" sldId="432"/>
            <ac:picMk id="5" creationId="{7751D1F0-EFCE-4BAF-AA7F-0B7626800BBD}"/>
          </ac:picMkLst>
        </pc:picChg>
        <pc:picChg chg="add mod">
          <ac:chgData name="David Skoloudik" userId="618318d588bbe383" providerId="LiveId" clId="{3EC1EF17-519C-47D2-BFC7-E5711C26C297}" dt="2021-05-17T13:12:41.640" v="4742" actId="1076"/>
          <ac:picMkLst>
            <pc:docMk/>
            <pc:sldMk cId="1744333195" sldId="432"/>
            <ac:picMk id="11" creationId="{6F24780A-804D-4707-9AC4-E8648B0F0F84}"/>
          </ac:picMkLst>
        </pc:picChg>
      </pc:sldChg>
      <pc:sldChg chg="addSp modSp add mod setBg">
        <pc:chgData name="David Skoloudik" userId="618318d588bbe383" providerId="LiveId" clId="{3EC1EF17-519C-47D2-BFC7-E5711C26C297}" dt="2021-05-17T12:35:15.326" v="4376" actId="255"/>
        <pc:sldMkLst>
          <pc:docMk/>
          <pc:sldMk cId="3658615485" sldId="433"/>
        </pc:sldMkLst>
        <pc:spChg chg="mod">
          <ac:chgData name="David Skoloudik" userId="618318d588bbe383" providerId="LiveId" clId="{3EC1EF17-519C-47D2-BFC7-E5711C26C297}" dt="2021-05-17T12:32:31.261" v="4360" actId="26606"/>
          <ac:spMkLst>
            <pc:docMk/>
            <pc:sldMk cId="3658615485" sldId="433"/>
            <ac:spMk id="2" creationId="{58A000E4-E34A-4EBF-940E-FDF2A492342A}"/>
          </ac:spMkLst>
        </pc:spChg>
        <pc:spChg chg="mod">
          <ac:chgData name="David Skoloudik" userId="618318d588bbe383" providerId="LiveId" clId="{3EC1EF17-519C-47D2-BFC7-E5711C26C297}" dt="2021-05-17T12:35:15.326" v="4376" actId="255"/>
          <ac:spMkLst>
            <pc:docMk/>
            <pc:sldMk cId="3658615485" sldId="433"/>
            <ac:spMk id="3" creationId="{813D1878-4E83-4F62-A3C6-70B89C44CEFA}"/>
          </ac:spMkLst>
        </pc:spChg>
        <pc:spChg chg="add">
          <ac:chgData name="David Skoloudik" userId="618318d588bbe383" providerId="LiveId" clId="{3EC1EF17-519C-47D2-BFC7-E5711C26C297}" dt="2021-05-17T12:32:31.261" v="4360" actId="26606"/>
          <ac:spMkLst>
            <pc:docMk/>
            <pc:sldMk cId="3658615485" sldId="433"/>
            <ac:spMk id="8" creationId="{EF526DD0-5E46-40B7-AEF1-9B26256CFB4F}"/>
          </ac:spMkLst>
        </pc:spChg>
        <pc:grpChg chg="add">
          <ac:chgData name="David Skoloudik" userId="618318d588bbe383" providerId="LiveId" clId="{3EC1EF17-519C-47D2-BFC7-E5711C26C297}" dt="2021-05-17T12:32:31.261" v="4360" actId="26606"/>
          <ac:grpSpMkLst>
            <pc:docMk/>
            <pc:sldMk cId="3658615485" sldId="433"/>
            <ac:grpSpMk id="10" creationId="{B7E4032D-4110-4963-82B8-8A1B1BF4B66A}"/>
          </ac:grpSpMkLst>
        </pc:grpChg>
        <pc:grpChg chg="add">
          <ac:chgData name="David Skoloudik" userId="618318d588bbe383" providerId="LiveId" clId="{3EC1EF17-519C-47D2-BFC7-E5711C26C297}" dt="2021-05-17T12:32:31.261" v="4360" actId="26606"/>
          <ac:grpSpMkLst>
            <pc:docMk/>
            <pc:sldMk cId="3658615485" sldId="433"/>
            <ac:grpSpMk id="14" creationId="{5D133F51-4E9D-4F0B-A452-875C6A52B621}"/>
          </ac:grpSpMkLst>
        </pc:grpChg>
      </pc:sldChg>
      <pc:sldChg chg="addSp modSp add mod setBg">
        <pc:chgData name="David Skoloudik" userId="618318d588bbe383" providerId="LiveId" clId="{3EC1EF17-519C-47D2-BFC7-E5711C26C297}" dt="2021-05-17T12:35:22.846" v="4377" actId="255"/>
        <pc:sldMkLst>
          <pc:docMk/>
          <pc:sldMk cId="4133946359" sldId="434"/>
        </pc:sldMkLst>
        <pc:spChg chg="mod">
          <ac:chgData name="David Skoloudik" userId="618318d588bbe383" providerId="LiveId" clId="{3EC1EF17-519C-47D2-BFC7-E5711C26C297}" dt="2021-05-17T12:32:35.372" v="4361" actId="26606"/>
          <ac:spMkLst>
            <pc:docMk/>
            <pc:sldMk cId="4133946359" sldId="434"/>
            <ac:spMk id="2" creationId="{0227FD87-B35C-4AE7-A08C-427926810E47}"/>
          </ac:spMkLst>
        </pc:spChg>
        <pc:spChg chg="mod">
          <ac:chgData name="David Skoloudik" userId="618318d588bbe383" providerId="LiveId" clId="{3EC1EF17-519C-47D2-BFC7-E5711C26C297}" dt="2021-05-17T12:35:22.846" v="4377" actId="255"/>
          <ac:spMkLst>
            <pc:docMk/>
            <pc:sldMk cId="4133946359" sldId="434"/>
            <ac:spMk id="3" creationId="{9B916B2C-5618-4D7A-BD2C-068C7F2333B8}"/>
          </ac:spMkLst>
        </pc:spChg>
        <pc:spChg chg="add">
          <ac:chgData name="David Skoloudik" userId="618318d588bbe383" providerId="LiveId" clId="{3EC1EF17-519C-47D2-BFC7-E5711C26C297}" dt="2021-05-17T12:32:35.372" v="4361" actId="26606"/>
          <ac:spMkLst>
            <pc:docMk/>
            <pc:sldMk cId="4133946359" sldId="434"/>
            <ac:spMk id="8" creationId="{EF526DD0-5E46-40B7-AEF1-9B26256CFB4F}"/>
          </ac:spMkLst>
        </pc:spChg>
        <pc:grpChg chg="add">
          <ac:chgData name="David Skoloudik" userId="618318d588bbe383" providerId="LiveId" clId="{3EC1EF17-519C-47D2-BFC7-E5711C26C297}" dt="2021-05-17T12:32:35.372" v="4361" actId="26606"/>
          <ac:grpSpMkLst>
            <pc:docMk/>
            <pc:sldMk cId="4133946359" sldId="434"/>
            <ac:grpSpMk id="10" creationId="{B7E4032D-4110-4963-82B8-8A1B1BF4B66A}"/>
          </ac:grpSpMkLst>
        </pc:grpChg>
        <pc:grpChg chg="add">
          <ac:chgData name="David Skoloudik" userId="618318d588bbe383" providerId="LiveId" clId="{3EC1EF17-519C-47D2-BFC7-E5711C26C297}" dt="2021-05-17T12:32:35.372" v="4361" actId="26606"/>
          <ac:grpSpMkLst>
            <pc:docMk/>
            <pc:sldMk cId="4133946359" sldId="434"/>
            <ac:grpSpMk id="14" creationId="{5D133F51-4E9D-4F0B-A452-875C6A52B621}"/>
          </ac:grpSpMkLst>
        </pc:grpChg>
      </pc:sldChg>
      <pc:sldChg chg="addSp modSp add mod setBg">
        <pc:chgData name="David Skoloudik" userId="618318d588bbe383" providerId="LiveId" clId="{3EC1EF17-519C-47D2-BFC7-E5711C26C297}" dt="2021-05-17T13:06:19.490" v="4727" actId="790"/>
        <pc:sldMkLst>
          <pc:docMk/>
          <pc:sldMk cId="2119250042" sldId="435"/>
        </pc:sldMkLst>
        <pc:spChg chg="mod">
          <ac:chgData name="David Skoloudik" userId="618318d588bbe383" providerId="LiveId" clId="{3EC1EF17-519C-47D2-BFC7-E5711C26C297}" dt="2021-05-17T12:32:44.010" v="4362" actId="26606"/>
          <ac:spMkLst>
            <pc:docMk/>
            <pc:sldMk cId="2119250042" sldId="435"/>
            <ac:spMk id="2" creationId="{B8429C14-1AB6-445E-8AC8-3285D1B3A194}"/>
          </ac:spMkLst>
        </pc:spChg>
        <pc:spChg chg="mod">
          <ac:chgData name="David Skoloudik" userId="618318d588bbe383" providerId="LiveId" clId="{3EC1EF17-519C-47D2-BFC7-E5711C26C297}" dt="2021-05-17T13:06:19.490" v="4727" actId="790"/>
          <ac:spMkLst>
            <pc:docMk/>
            <pc:sldMk cId="2119250042" sldId="435"/>
            <ac:spMk id="3" creationId="{4F6D982D-F41D-4A40-93E3-43CCE116E6EF}"/>
          </ac:spMkLst>
        </pc:spChg>
        <pc:spChg chg="add">
          <ac:chgData name="David Skoloudik" userId="618318d588bbe383" providerId="LiveId" clId="{3EC1EF17-519C-47D2-BFC7-E5711C26C297}" dt="2021-05-17T12:32:44.010" v="4362" actId="26606"/>
          <ac:spMkLst>
            <pc:docMk/>
            <pc:sldMk cId="2119250042" sldId="435"/>
            <ac:spMk id="8" creationId="{EF526DD0-5E46-40B7-AEF1-9B26256CFB4F}"/>
          </ac:spMkLst>
        </pc:spChg>
        <pc:grpChg chg="add">
          <ac:chgData name="David Skoloudik" userId="618318d588bbe383" providerId="LiveId" clId="{3EC1EF17-519C-47D2-BFC7-E5711C26C297}" dt="2021-05-17T12:32:44.010" v="4362" actId="26606"/>
          <ac:grpSpMkLst>
            <pc:docMk/>
            <pc:sldMk cId="2119250042" sldId="435"/>
            <ac:grpSpMk id="10" creationId="{B7E4032D-4110-4963-82B8-8A1B1BF4B66A}"/>
          </ac:grpSpMkLst>
        </pc:grpChg>
        <pc:grpChg chg="add">
          <ac:chgData name="David Skoloudik" userId="618318d588bbe383" providerId="LiveId" clId="{3EC1EF17-519C-47D2-BFC7-E5711C26C297}" dt="2021-05-17T12:32:44.010" v="4362" actId="26606"/>
          <ac:grpSpMkLst>
            <pc:docMk/>
            <pc:sldMk cId="2119250042" sldId="435"/>
            <ac:grpSpMk id="14" creationId="{5D133F51-4E9D-4F0B-A452-875C6A52B621}"/>
          </ac:grpSpMkLst>
        </pc:grpChg>
      </pc:sldChg>
      <pc:sldChg chg="modSp add del mod">
        <pc:chgData name="David Skoloudik" userId="618318d588bbe383" providerId="LiveId" clId="{3EC1EF17-519C-47D2-BFC7-E5711C26C297}" dt="2021-05-17T12:33:46.749" v="4370" actId="2696"/>
        <pc:sldMkLst>
          <pc:docMk/>
          <pc:sldMk cId="2881584069" sldId="436"/>
        </pc:sldMkLst>
        <pc:spChg chg="mod">
          <ac:chgData name="David Skoloudik" userId="618318d588bbe383" providerId="LiveId" clId="{3EC1EF17-519C-47D2-BFC7-E5711C26C297}" dt="2021-05-17T12:03:50.813" v="3652" actId="947"/>
          <ac:spMkLst>
            <pc:docMk/>
            <pc:sldMk cId="2881584069" sldId="436"/>
            <ac:spMk id="2" creationId="{73D75177-9DC8-4C7E-938E-CA68402D02DE}"/>
          </ac:spMkLst>
        </pc:spChg>
        <pc:spChg chg="mod">
          <ac:chgData name="David Skoloudik" userId="618318d588bbe383" providerId="LiveId" clId="{3EC1EF17-519C-47D2-BFC7-E5711C26C297}" dt="2021-05-17T12:20:41.732" v="4035" actId="20577"/>
          <ac:spMkLst>
            <pc:docMk/>
            <pc:sldMk cId="2881584069" sldId="436"/>
            <ac:spMk id="3" creationId="{0F1CFAFE-DA74-455B-B86E-EDAD8D9B7DDE}"/>
          </ac:spMkLst>
        </pc:spChg>
      </pc:sldChg>
      <pc:sldChg chg="addSp modSp new mod">
        <pc:chgData name="David Skoloudik" userId="618318d588bbe383" providerId="LiveId" clId="{3EC1EF17-519C-47D2-BFC7-E5711C26C297}" dt="2021-05-17T16:53:06.910" v="9110" actId="20577"/>
        <pc:sldMkLst>
          <pc:docMk/>
          <pc:sldMk cId="1223964560" sldId="437"/>
        </pc:sldMkLst>
        <pc:spChg chg="mod">
          <ac:chgData name="David Skoloudik" userId="618318d588bbe383" providerId="LiveId" clId="{3EC1EF17-519C-47D2-BFC7-E5711C26C297}" dt="2021-05-17T12:21:36.441" v="4049" actId="114"/>
          <ac:spMkLst>
            <pc:docMk/>
            <pc:sldMk cId="1223964560" sldId="437"/>
            <ac:spMk id="2" creationId="{6A07F8EB-DBED-4B67-B7C2-03C8A1D3A3AE}"/>
          </ac:spMkLst>
        </pc:spChg>
        <pc:spChg chg="mod">
          <ac:chgData name="David Skoloudik" userId="618318d588bbe383" providerId="LiveId" clId="{3EC1EF17-519C-47D2-BFC7-E5711C26C297}" dt="2021-05-17T16:52:04.091" v="9083" actId="20577"/>
          <ac:spMkLst>
            <pc:docMk/>
            <pc:sldMk cId="1223964560" sldId="437"/>
            <ac:spMk id="3" creationId="{2639CD8C-482F-4AAD-9D95-714893AC88E4}"/>
          </ac:spMkLst>
        </pc:spChg>
        <pc:spChg chg="add mod">
          <ac:chgData name="David Skoloudik" userId="618318d588bbe383" providerId="LiveId" clId="{3EC1EF17-519C-47D2-BFC7-E5711C26C297}" dt="2021-05-17T16:53:06.910" v="9110" actId="20577"/>
          <ac:spMkLst>
            <pc:docMk/>
            <pc:sldMk cId="1223964560" sldId="437"/>
            <ac:spMk id="4" creationId="{1BB87FA2-6610-4CFA-A186-8337CF202479}"/>
          </ac:spMkLst>
        </pc:spChg>
      </pc:sldChg>
      <pc:sldChg chg="modSp add del mod">
        <pc:chgData name="David Skoloudik" userId="618318d588bbe383" providerId="LiveId" clId="{3EC1EF17-519C-47D2-BFC7-E5711C26C297}" dt="2021-05-17T12:20:58.545" v="4037" actId="2696"/>
        <pc:sldMkLst>
          <pc:docMk/>
          <pc:sldMk cId="2828414089" sldId="437"/>
        </pc:sldMkLst>
        <pc:spChg chg="mod">
          <ac:chgData name="David Skoloudik" userId="618318d588bbe383" providerId="LiveId" clId="{3EC1EF17-519C-47D2-BFC7-E5711C26C297}" dt="2021-05-17T12:19:50.181" v="4008" actId="20577"/>
          <ac:spMkLst>
            <pc:docMk/>
            <pc:sldMk cId="2828414089" sldId="437"/>
            <ac:spMk id="3" creationId="{8052B4BE-D14E-4653-988D-C35537E333E0}"/>
          </ac:spMkLst>
        </pc:spChg>
      </pc:sldChg>
      <pc:sldChg chg="addSp delSp modSp add mod setBg">
        <pc:chgData name="David Skoloudik" userId="618318d588bbe383" providerId="LiveId" clId="{3EC1EF17-519C-47D2-BFC7-E5711C26C297}" dt="2021-05-17T13:23:01.668" v="4786" actId="1076"/>
        <pc:sldMkLst>
          <pc:docMk/>
          <pc:sldMk cId="588844368" sldId="438"/>
        </pc:sldMkLst>
        <pc:spChg chg="mod">
          <ac:chgData name="David Skoloudik" userId="618318d588bbe383" providerId="LiveId" clId="{3EC1EF17-519C-47D2-BFC7-E5711C26C297}" dt="2021-05-17T13:23:01.668" v="4786" actId="1076"/>
          <ac:spMkLst>
            <pc:docMk/>
            <pc:sldMk cId="588844368" sldId="438"/>
            <ac:spMk id="2" creationId="{9A43EF30-C32E-4108-9021-602F1C7C24A8}"/>
          </ac:spMkLst>
        </pc:spChg>
        <pc:spChg chg="del mod">
          <ac:chgData name="David Skoloudik" userId="618318d588bbe383" providerId="LiveId" clId="{3EC1EF17-519C-47D2-BFC7-E5711C26C297}" dt="2021-05-17T13:22:44.426" v="4780"/>
          <ac:spMkLst>
            <pc:docMk/>
            <pc:sldMk cId="588844368" sldId="438"/>
            <ac:spMk id="3" creationId="{50C6AB9B-B82F-480F-AE66-01441388BB98}"/>
          </ac:spMkLst>
        </pc:spChg>
        <pc:spChg chg="add del">
          <ac:chgData name="David Skoloudik" userId="618318d588bbe383" providerId="LiveId" clId="{3EC1EF17-519C-47D2-BFC7-E5711C26C297}" dt="2021-05-17T13:22:53.031" v="4783"/>
          <ac:spMkLst>
            <pc:docMk/>
            <pc:sldMk cId="588844368" sldId="438"/>
            <ac:spMk id="9" creationId="{B37AF60B-7EE4-408A-92A6-99991F48CCA3}"/>
          </ac:spMkLst>
        </pc:spChg>
        <pc:spChg chg="add">
          <ac:chgData name="David Skoloudik" userId="618318d588bbe383" providerId="LiveId" clId="{3EC1EF17-519C-47D2-BFC7-E5711C26C297}" dt="2021-05-17T13:22:49.253" v="4781" actId="26606"/>
          <ac:spMkLst>
            <pc:docMk/>
            <pc:sldMk cId="588844368" sldId="438"/>
            <ac:spMk id="12" creationId="{3E279A52-177D-482C-92C8-10DD7A18FFA8}"/>
          </ac:spMkLst>
        </pc:spChg>
        <pc:grpChg chg="add">
          <ac:chgData name="David Skoloudik" userId="618318d588bbe383" providerId="LiveId" clId="{3EC1EF17-519C-47D2-BFC7-E5711C26C297}" dt="2021-05-17T13:22:49.253" v="4781" actId="26606"/>
          <ac:grpSpMkLst>
            <pc:docMk/>
            <pc:sldMk cId="588844368" sldId="438"/>
            <ac:grpSpMk id="14" creationId="{4BCD063E-D4FF-4FB3-8F1D-5DD228883678}"/>
          </ac:grpSpMkLst>
        </pc:grpChg>
        <pc:picChg chg="add del mod">
          <ac:chgData name="David Skoloudik" userId="618318d588bbe383" providerId="LiveId" clId="{3EC1EF17-519C-47D2-BFC7-E5711C26C297}" dt="2021-05-17T13:22:51.875" v="4782" actId="478"/>
          <ac:picMkLst>
            <pc:docMk/>
            <pc:sldMk cId="588844368" sldId="438"/>
            <ac:picMk id="5" creationId="{EFC9EC86-2718-4D8F-A56A-5AA2A333104B}"/>
          </ac:picMkLst>
        </pc:picChg>
        <pc:picChg chg="add mod">
          <ac:chgData name="David Skoloudik" userId="618318d588bbe383" providerId="LiveId" clId="{3EC1EF17-519C-47D2-BFC7-E5711C26C297}" dt="2021-05-17T13:22:59.031" v="4785" actId="14100"/>
          <ac:picMkLst>
            <pc:docMk/>
            <pc:sldMk cId="588844368" sldId="438"/>
            <ac:picMk id="7" creationId="{3766AC3B-E49F-4532-B528-6CE45205B6E7}"/>
          </ac:picMkLst>
        </pc:picChg>
      </pc:sldChg>
      <pc:sldChg chg="addSp delSp modSp add mod setBg delDesignElem">
        <pc:chgData name="David Skoloudik" userId="618318d588bbe383" providerId="LiveId" clId="{3EC1EF17-519C-47D2-BFC7-E5711C26C297}" dt="2021-05-17T12:35:36.812" v="4379" actId="255"/>
        <pc:sldMkLst>
          <pc:docMk/>
          <pc:sldMk cId="2686399165" sldId="439"/>
        </pc:sldMkLst>
        <pc:spChg chg="mod">
          <ac:chgData name="David Skoloudik" userId="618318d588bbe383" providerId="LiveId" clId="{3EC1EF17-519C-47D2-BFC7-E5711C26C297}" dt="2021-05-17T12:33:25.541" v="4366"/>
          <ac:spMkLst>
            <pc:docMk/>
            <pc:sldMk cId="2686399165" sldId="439"/>
            <ac:spMk id="2" creationId="{B8429C14-1AB6-445E-8AC8-3285D1B3A194}"/>
          </ac:spMkLst>
        </pc:spChg>
        <pc:spChg chg="mod">
          <ac:chgData name="David Skoloudik" userId="618318d588bbe383" providerId="LiveId" clId="{3EC1EF17-519C-47D2-BFC7-E5711C26C297}" dt="2021-05-17T12:35:36.812" v="4379" actId="255"/>
          <ac:spMkLst>
            <pc:docMk/>
            <pc:sldMk cId="2686399165" sldId="439"/>
            <ac:spMk id="3" creationId="{4F6D982D-F41D-4A40-93E3-43CCE116E6EF}"/>
          </ac:spMkLst>
        </pc:spChg>
        <pc:spChg chg="add">
          <ac:chgData name="David Skoloudik" userId="618318d588bbe383" providerId="LiveId" clId="{3EC1EF17-519C-47D2-BFC7-E5711C26C297}" dt="2021-05-17T12:33:15.754" v="4365" actId="26606"/>
          <ac:spMkLst>
            <pc:docMk/>
            <pc:sldMk cId="2686399165" sldId="439"/>
            <ac:spMk id="5" creationId="{EF526DD0-5E46-40B7-AEF1-9B26256CFB4F}"/>
          </ac:spMkLst>
        </pc:spChg>
        <pc:spChg chg="del">
          <ac:chgData name="David Skoloudik" userId="618318d588bbe383" providerId="LiveId" clId="{3EC1EF17-519C-47D2-BFC7-E5711C26C297}" dt="2021-05-17T12:33:03.253" v="4364"/>
          <ac:spMkLst>
            <pc:docMk/>
            <pc:sldMk cId="2686399165" sldId="439"/>
            <ac:spMk id="8" creationId="{EF526DD0-5E46-40B7-AEF1-9B26256CFB4F}"/>
          </ac:spMkLst>
        </pc:spChg>
        <pc:grpChg chg="add">
          <ac:chgData name="David Skoloudik" userId="618318d588bbe383" providerId="LiveId" clId="{3EC1EF17-519C-47D2-BFC7-E5711C26C297}" dt="2021-05-17T12:33:15.754" v="4365" actId="26606"/>
          <ac:grpSpMkLst>
            <pc:docMk/>
            <pc:sldMk cId="2686399165" sldId="439"/>
            <ac:grpSpMk id="6" creationId="{B7E4032D-4110-4963-82B8-8A1B1BF4B66A}"/>
          </ac:grpSpMkLst>
        </pc:grpChg>
        <pc:grpChg chg="add">
          <ac:chgData name="David Skoloudik" userId="618318d588bbe383" providerId="LiveId" clId="{3EC1EF17-519C-47D2-BFC7-E5711C26C297}" dt="2021-05-17T12:33:15.754" v="4365" actId="26606"/>
          <ac:grpSpMkLst>
            <pc:docMk/>
            <pc:sldMk cId="2686399165" sldId="439"/>
            <ac:grpSpMk id="7" creationId="{5D133F51-4E9D-4F0B-A452-875C6A52B621}"/>
          </ac:grpSpMkLst>
        </pc:grpChg>
        <pc:grpChg chg="del">
          <ac:chgData name="David Skoloudik" userId="618318d588bbe383" providerId="LiveId" clId="{3EC1EF17-519C-47D2-BFC7-E5711C26C297}" dt="2021-05-17T12:33:03.253" v="4364"/>
          <ac:grpSpMkLst>
            <pc:docMk/>
            <pc:sldMk cId="2686399165" sldId="439"/>
            <ac:grpSpMk id="10" creationId="{B7E4032D-4110-4963-82B8-8A1B1BF4B66A}"/>
          </ac:grpSpMkLst>
        </pc:grpChg>
        <pc:grpChg chg="del">
          <ac:chgData name="David Skoloudik" userId="618318d588bbe383" providerId="LiveId" clId="{3EC1EF17-519C-47D2-BFC7-E5711C26C297}" dt="2021-05-17T12:33:03.253" v="4364"/>
          <ac:grpSpMkLst>
            <pc:docMk/>
            <pc:sldMk cId="2686399165" sldId="439"/>
            <ac:grpSpMk id="14" creationId="{5D133F51-4E9D-4F0B-A452-875C6A52B621}"/>
          </ac:grpSpMkLst>
        </pc:grpChg>
      </pc:sldChg>
      <pc:sldChg chg="addSp delSp modSp add mod setBg delDesignElem">
        <pc:chgData name="David Skoloudik" userId="618318d588bbe383" providerId="LiveId" clId="{3EC1EF17-519C-47D2-BFC7-E5711C26C297}" dt="2021-05-17T13:14:15.962" v="4761" actId="1076"/>
        <pc:sldMkLst>
          <pc:docMk/>
          <pc:sldMk cId="2654406740" sldId="440"/>
        </pc:sldMkLst>
        <pc:spChg chg="mod">
          <ac:chgData name="David Skoloudik" userId="618318d588bbe383" providerId="LiveId" clId="{3EC1EF17-519C-47D2-BFC7-E5711C26C297}" dt="2021-05-17T13:13:08.461" v="4745" actId="20577"/>
          <ac:spMkLst>
            <pc:docMk/>
            <pc:sldMk cId="2654406740" sldId="440"/>
            <ac:spMk id="2" creationId="{B1405A5C-14EA-4FF3-9BE3-C23DE3FAE362}"/>
          </ac:spMkLst>
        </pc:spChg>
        <pc:spChg chg="add mod">
          <ac:chgData name="David Skoloudik" userId="618318d588bbe383" providerId="LiveId" clId="{3EC1EF17-519C-47D2-BFC7-E5711C26C297}" dt="2021-05-17T13:13:37.627" v="4751" actId="692"/>
          <ac:spMkLst>
            <pc:docMk/>
            <pc:sldMk cId="2654406740" sldId="440"/>
            <ac:spMk id="3" creationId="{E3B60804-A911-4B00-A190-4BD04D802A3E}"/>
          </ac:spMkLst>
        </pc:spChg>
        <pc:spChg chg="add mod">
          <ac:chgData name="David Skoloudik" userId="618318d588bbe383" providerId="LiveId" clId="{3EC1EF17-519C-47D2-BFC7-E5711C26C297}" dt="2021-05-17T13:13:51.598" v="4755" actId="1076"/>
          <ac:spMkLst>
            <pc:docMk/>
            <pc:sldMk cId="2654406740" sldId="440"/>
            <ac:spMk id="10" creationId="{66F49C85-8F06-4F28-9B88-0496240A5280}"/>
          </ac:spMkLst>
        </pc:spChg>
        <pc:spChg chg="del">
          <ac:chgData name="David Skoloudik" userId="618318d588bbe383" providerId="LiveId" clId="{3EC1EF17-519C-47D2-BFC7-E5711C26C297}" dt="2021-05-17T13:13:02.746" v="4744"/>
          <ac:spMkLst>
            <pc:docMk/>
            <pc:sldMk cId="2654406740" sldId="440"/>
            <ac:spMk id="12" creationId="{3E279A52-177D-482C-92C8-10DD7A18FFA8}"/>
          </ac:spMkLst>
        </pc:spChg>
        <pc:spChg chg="add mod">
          <ac:chgData name="David Skoloudik" userId="618318d588bbe383" providerId="LiveId" clId="{3EC1EF17-519C-47D2-BFC7-E5711C26C297}" dt="2021-05-17T13:14:08.643" v="4759" actId="1076"/>
          <ac:spMkLst>
            <pc:docMk/>
            <pc:sldMk cId="2654406740" sldId="440"/>
            <ac:spMk id="13" creationId="{734D4C65-CDD2-4B01-AB48-6A517F1B6C87}"/>
          </ac:spMkLst>
        </pc:spChg>
        <pc:spChg chg="add mod">
          <ac:chgData name="David Skoloudik" userId="618318d588bbe383" providerId="LiveId" clId="{3EC1EF17-519C-47D2-BFC7-E5711C26C297}" dt="2021-05-17T13:14:15.962" v="4761" actId="1076"/>
          <ac:spMkLst>
            <pc:docMk/>
            <pc:sldMk cId="2654406740" sldId="440"/>
            <ac:spMk id="17" creationId="{F89627C8-1C16-4029-B9CB-A3DE8317D733}"/>
          </ac:spMkLst>
        </pc:spChg>
        <pc:grpChg chg="del">
          <ac:chgData name="David Skoloudik" userId="618318d588bbe383" providerId="LiveId" clId="{3EC1EF17-519C-47D2-BFC7-E5711C26C297}" dt="2021-05-17T13:13:02.746" v="4744"/>
          <ac:grpSpMkLst>
            <pc:docMk/>
            <pc:sldMk cId="2654406740" sldId="440"/>
            <ac:grpSpMk id="14" creationId="{4BCD063E-D4FF-4FB3-8F1D-5DD228883678}"/>
          </ac:grpSpMkLst>
        </pc:grpChg>
        <pc:picChg chg="mod">
          <ac:chgData name="David Skoloudik" userId="618318d588bbe383" providerId="LiveId" clId="{3EC1EF17-519C-47D2-BFC7-E5711C26C297}" dt="2021-05-17T13:13:57.138" v="4758" actId="1076"/>
          <ac:picMkLst>
            <pc:docMk/>
            <pc:sldMk cId="2654406740" sldId="440"/>
            <ac:picMk id="11" creationId="{6F24780A-804D-4707-9AC4-E8648B0F0F84}"/>
          </ac:picMkLst>
        </pc:picChg>
      </pc:sldChg>
      <pc:sldChg chg="addSp delSp modSp add mod setBg delDesignElem">
        <pc:chgData name="David Skoloudik" userId="618318d588bbe383" providerId="LiveId" clId="{3EC1EF17-519C-47D2-BFC7-E5711C26C297}" dt="2021-05-17T13:15:50.871" v="4779" actId="1076"/>
        <pc:sldMkLst>
          <pc:docMk/>
          <pc:sldMk cId="1688675871" sldId="441"/>
        </pc:sldMkLst>
        <pc:spChg chg="mod">
          <ac:chgData name="David Skoloudik" userId="618318d588bbe383" providerId="LiveId" clId="{3EC1EF17-519C-47D2-BFC7-E5711C26C297}" dt="2021-05-17T13:15:10.137" v="4769" actId="20577"/>
          <ac:spMkLst>
            <pc:docMk/>
            <pc:sldMk cId="1688675871" sldId="441"/>
            <ac:spMk id="2" creationId="{58A000E4-E34A-4EBF-940E-FDF2A492342A}"/>
          </ac:spMkLst>
        </pc:spChg>
        <pc:spChg chg="add mod">
          <ac:chgData name="David Skoloudik" userId="618318d588bbe383" providerId="LiveId" clId="{3EC1EF17-519C-47D2-BFC7-E5711C26C297}" dt="2021-05-17T13:15:43.753" v="4777" actId="692"/>
          <ac:spMkLst>
            <pc:docMk/>
            <pc:sldMk cId="1688675871" sldId="441"/>
            <ac:spMk id="4" creationId="{A0455D34-CE24-4A88-A8F7-04E6E3D07A82}"/>
          </ac:spMkLst>
        </pc:spChg>
        <pc:spChg chg="del">
          <ac:chgData name="David Skoloudik" userId="618318d588bbe383" providerId="LiveId" clId="{3EC1EF17-519C-47D2-BFC7-E5711C26C297}" dt="2021-05-17T13:15:04.823" v="4768"/>
          <ac:spMkLst>
            <pc:docMk/>
            <pc:sldMk cId="1688675871" sldId="441"/>
            <ac:spMk id="9" creationId="{3E279A52-177D-482C-92C8-10DD7A18FFA8}"/>
          </ac:spMkLst>
        </pc:spChg>
        <pc:spChg chg="add mod">
          <ac:chgData name="David Skoloudik" userId="618318d588bbe383" providerId="LiveId" clId="{3EC1EF17-519C-47D2-BFC7-E5711C26C297}" dt="2021-05-17T13:15:50.871" v="4779" actId="1076"/>
          <ac:spMkLst>
            <pc:docMk/>
            <pc:sldMk cId="1688675871" sldId="441"/>
            <ac:spMk id="14" creationId="{EBA13CF4-2F5F-4649-BF5C-481D5ACB6618}"/>
          </ac:spMkLst>
        </pc:spChg>
        <pc:grpChg chg="del">
          <ac:chgData name="David Skoloudik" userId="618318d588bbe383" providerId="LiveId" clId="{3EC1EF17-519C-47D2-BFC7-E5711C26C297}" dt="2021-05-17T13:15:04.823" v="4768"/>
          <ac:grpSpMkLst>
            <pc:docMk/>
            <pc:sldMk cId="1688675871" sldId="441"/>
            <ac:grpSpMk id="11" creationId="{4BCD063E-D4FF-4FB3-8F1D-5DD228883678}"/>
          </ac:grpSpMkLst>
        </pc:grpChg>
        <pc:picChg chg="mod">
          <ac:chgData name="David Skoloudik" userId="618318d588bbe383" providerId="LiveId" clId="{3EC1EF17-519C-47D2-BFC7-E5711C26C297}" dt="2021-05-17T13:15:19.561" v="4771" actId="1076"/>
          <ac:picMkLst>
            <pc:docMk/>
            <pc:sldMk cId="1688675871" sldId="441"/>
            <ac:picMk id="10" creationId="{6BFB9A27-CADF-435C-A21C-9B8046F47E8A}"/>
          </ac:picMkLst>
        </pc:picChg>
      </pc:sldChg>
      <pc:sldChg chg="addSp delSp modSp add mod setBg delDesignElem">
        <pc:chgData name="David Skoloudik" userId="618318d588bbe383" providerId="LiveId" clId="{3EC1EF17-519C-47D2-BFC7-E5711C26C297}" dt="2021-05-17T13:41:39.604" v="4935" actId="1076"/>
        <pc:sldMkLst>
          <pc:docMk/>
          <pc:sldMk cId="3357665867" sldId="442"/>
        </pc:sldMkLst>
        <pc:spChg chg="mod">
          <ac:chgData name="David Skoloudik" userId="618318d588bbe383" providerId="LiveId" clId="{3EC1EF17-519C-47D2-BFC7-E5711C26C297}" dt="2021-05-17T13:23:10.158" v="4789" actId="20577"/>
          <ac:spMkLst>
            <pc:docMk/>
            <pc:sldMk cId="3357665867" sldId="442"/>
            <ac:spMk id="2" creationId="{9A43EF30-C32E-4108-9021-602F1C7C24A8}"/>
          </ac:spMkLst>
        </pc:spChg>
        <pc:spChg chg="add mod">
          <ac:chgData name="David Skoloudik" userId="618318d588bbe383" providerId="LiveId" clId="{3EC1EF17-519C-47D2-BFC7-E5711C26C297}" dt="2021-05-17T13:41:17.308" v="4930" actId="1076"/>
          <ac:spMkLst>
            <pc:docMk/>
            <pc:sldMk cId="3357665867" sldId="442"/>
            <ac:spMk id="3" creationId="{24365DC9-3C85-4493-9E09-B39DB53C581C}"/>
          </ac:spMkLst>
        </pc:spChg>
        <pc:spChg chg="add del mod">
          <ac:chgData name="David Skoloudik" userId="618318d588bbe383" providerId="LiveId" clId="{3EC1EF17-519C-47D2-BFC7-E5711C26C297}" dt="2021-05-17T13:41:22.677" v="4931" actId="478"/>
          <ac:spMkLst>
            <pc:docMk/>
            <pc:sldMk cId="3357665867" sldId="442"/>
            <ac:spMk id="9" creationId="{E80DF91D-AD29-4B4C-8750-F20BFCD318E8}"/>
          </ac:spMkLst>
        </pc:spChg>
        <pc:spChg chg="add mod">
          <ac:chgData name="David Skoloudik" userId="618318d588bbe383" providerId="LiveId" clId="{3EC1EF17-519C-47D2-BFC7-E5711C26C297}" dt="2021-05-17T13:41:39.604" v="4935" actId="1076"/>
          <ac:spMkLst>
            <pc:docMk/>
            <pc:sldMk cId="3357665867" sldId="442"/>
            <ac:spMk id="10" creationId="{A1AE9C55-6D45-4086-AEB0-657287E684CC}"/>
          </ac:spMkLst>
        </pc:spChg>
        <pc:spChg chg="del">
          <ac:chgData name="David Skoloudik" userId="618318d588bbe383" providerId="LiveId" clId="{3EC1EF17-519C-47D2-BFC7-E5711C26C297}" dt="2021-05-17T13:23:07.414" v="4788"/>
          <ac:spMkLst>
            <pc:docMk/>
            <pc:sldMk cId="3357665867" sldId="442"/>
            <ac:spMk id="12" creationId="{3E279A52-177D-482C-92C8-10DD7A18FFA8}"/>
          </ac:spMkLst>
        </pc:spChg>
        <pc:grpChg chg="del">
          <ac:chgData name="David Skoloudik" userId="618318d588bbe383" providerId="LiveId" clId="{3EC1EF17-519C-47D2-BFC7-E5711C26C297}" dt="2021-05-17T13:23:07.414" v="4788"/>
          <ac:grpSpMkLst>
            <pc:docMk/>
            <pc:sldMk cId="3357665867" sldId="442"/>
            <ac:grpSpMk id="14" creationId="{4BCD063E-D4FF-4FB3-8F1D-5DD228883678}"/>
          </ac:grpSpMkLst>
        </pc:grpChg>
        <pc:picChg chg="mod">
          <ac:chgData name="David Skoloudik" userId="618318d588bbe383" providerId="LiveId" clId="{3EC1EF17-519C-47D2-BFC7-E5711C26C297}" dt="2021-05-17T13:41:30.643" v="4934" actId="1076"/>
          <ac:picMkLst>
            <pc:docMk/>
            <pc:sldMk cId="3357665867" sldId="442"/>
            <ac:picMk id="7" creationId="{3766AC3B-E49F-4532-B528-6CE45205B6E7}"/>
          </ac:picMkLst>
        </pc:picChg>
      </pc:sldChg>
      <pc:sldChg chg="addSp delSp modSp add del mod">
        <pc:chgData name="David Skoloudik" userId="618318d588bbe383" providerId="LiveId" clId="{3EC1EF17-519C-47D2-BFC7-E5711C26C297}" dt="2021-05-17T13:41:53.142" v="4936" actId="2696"/>
        <pc:sldMkLst>
          <pc:docMk/>
          <pc:sldMk cId="1235832900" sldId="443"/>
        </pc:sldMkLst>
        <pc:spChg chg="mod">
          <ac:chgData name="David Skoloudik" userId="618318d588bbe383" providerId="LiveId" clId="{3EC1EF17-519C-47D2-BFC7-E5711C26C297}" dt="2021-05-17T13:26:06.963" v="4820" actId="1076"/>
          <ac:spMkLst>
            <pc:docMk/>
            <pc:sldMk cId="1235832900" sldId="443"/>
            <ac:spMk id="3" creationId="{24365DC9-3C85-4493-9E09-B39DB53C581C}"/>
          </ac:spMkLst>
        </pc:spChg>
        <pc:spChg chg="del">
          <ac:chgData name="David Skoloudik" userId="618318d588bbe383" providerId="LiveId" clId="{3EC1EF17-519C-47D2-BFC7-E5711C26C297}" dt="2021-05-17T13:24:52.422" v="4808" actId="21"/>
          <ac:spMkLst>
            <pc:docMk/>
            <pc:sldMk cId="1235832900" sldId="443"/>
            <ac:spMk id="9" creationId="{E80DF91D-AD29-4B4C-8750-F20BFCD318E8}"/>
          </ac:spMkLst>
        </pc:spChg>
        <pc:picChg chg="mod">
          <ac:chgData name="David Skoloudik" userId="618318d588bbe383" providerId="LiveId" clId="{3EC1EF17-519C-47D2-BFC7-E5711C26C297}" dt="2021-05-17T13:25:59.243" v="4819" actId="1076"/>
          <ac:picMkLst>
            <pc:docMk/>
            <pc:sldMk cId="1235832900" sldId="443"/>
            <ac:picMk id="7" creationId="{3766AC3B-E49F-4532-B528-6CE45205B6E7}"/>
          </ac:picMkLst>
        </pc:picChg>
        <pc:cxnChg chg="add mod">
          <ac:chgData name="David Skoloudik" userId="618318d588bbe383" providerId="LiveId" clId="{3EC1EF17-519C-47D2-BFC7-E5711C26C297}" dt="2021-05-17T13:25:36.239" v="4815" actId="1076"/>
          <ac:cxnSpMkLst>
            <pc:docMk/>
            <pc:sldMk cId="1235832900" sldId="443"/>
            <ac:cxnSpMk id="5" creationId="{A8F4E3DD-0B46-40C1-9D82-CB0B02F5F7BD}"/>
          </ac:cxnSpMkLst>
        </pc:cxnChg>
        <pc:cxnChg chg="add mod">
          <ac:chgData name="David Skoloudik" userId="618318d588bbe383" providerId="LiveId" clId="{3EC1EF17-519C-47D2-BFC7-E5711C26C297}" dt="2021-05-17T13:25:41.350" v="4816" actId="1076"/>
          <ac:cxnSpMkLst>
            <pc:docMk/>
            <pc:sldMk cId="1235832900" sldId="443"/>
            <ac:cxnSpMk id="8" creationId="{43F69541-D94A-4E1D-8486-192944679E36}"/>
          </ac:cxnSpMkLst>
        </pc:cxnChg>
        <pc:cxnChg chg="add mod">
          <ac:chgData name="David Skoloudik" userId="618318d588bbe383" providerId="LiveId" clId="{3EC1EF17-519C-47D2-BFC7-E5711C26C297}" dt="2021-05-17T13:25:44.552" v="4817" actId="1076"/>
          <ac:cxnSpMkLst>
            <pc:docMk/>
            <pc:sldMk cId="1235832900" sldId="443"/>
            <ac:cxnSpMk id="10" creationId="{54797F40-9AF7-42C1-843A-2E1B0CED0743}"/>
          </ac:cxnSpMkLst>
        </pc:cxnChg>
        <pc:cxnChg chg="add mod">
          <ac:chgData name="David Skoloudik" userId="618318d588bbe383" providerId="LiveId" clId="{3EC1EF17-519C-47D2-BFC7-E5711C26C297}" dt="2021-05-17T13:25:48.113" v="4818" actId="1076"/>
          <ac:cxnSpMkLst>
            <pc:docMk/>
            <pc:sldMk cId="1235832900" sldId="443"/>
            <ac:cxnSpMk id="11" creationId="{61116860-799E-4808-B3DE-59EB6506E8E1}"/>
          </ac:cxnSpMkLst>
        </pc:cxnChg>
      </pc:sldChg>
      <pc:sldChg chg="addSp delSp modSp add mod setBg delDesignElem">
        <pc:chgData name="David Skoloudik" userId="618318d588bbe383" providerId="LiveId" clId="{3EC1EF17-519C-47D2-BFC7-E5711C26C297}" dt="2021-05-17T13:28:12.976" v="4842" actId="1076"/>
        <pc:sldMkLst>
          <pc:docMk/>
          <pc:sldMk cId="3007217996" sldId="444"/>
        </pc:sldMkLst>
        <pc:spChg chg="mod">
          <ac:chgData name="David Skoloudik" userId="618318d588bbe383" providerId="LiveId" clId="{3EC1EF17-519C-47D2-BFC7-E5711C26C297}" dt="2021-05-17T13:27:42.316" v="4835" actId="20577"/>
          <ac:spMkLst>
            <pc:docMk/>
            <pc:sldMk cId="3007217996" sldId="444"/>
            <ac:spMk id="2" creationId="{F1F8772F-990B-490D-8694-8FC71D60FF03}"/>
          </ac:spMkLst>
        </pc:spChg>
        <pc:spChg chg="add mod">
          <ac:chgData name="David Skoloudik" userId="618318d588bbe383" providerId="LiveId" clId="{3EC1EF17-519C-47D2-BFC7-E5711C26C297}" dt="2021-05-17T13:28:04.122" v="4840" actId="692"/>
          <ac:spMkLst>
            <pc:docMk/>
            <pc:sldMk cId="3007217996" sldId="444"/>
            <ac:spMk id="4" creationId="{59E3BDCF-C108-41EC-8818-210F36A3CE85}"/>
          </ac:spMkLst>
        </pc:spChg>
        <pc:spChg chg="del">
          <ac:chgData name="David Skoloudik" userId="618318d588bbe383" providerId="LiveId" clId="{3EC1EF17-519C-47D2-BFC7-E5711C26C297}" dt="2021-05-17T13:27:38.556" v="4834"/>
          <ac:spMkLst>
            <pc:docMk/>
            <pc:sldMk cId="3007217996" sldId="444"/>
            <ac:spMk id="9" creationId="{3E279A52-177D-482C-92C8-10DD7A18FFA8}"/>
          </ac:spMkLst>
        </pc:spChg>
        <pc:spChg chg="add mod">
          <ac:chgData name="David Skoloudik" userId="618318d588bbe383" providerId="LiveId" clId="{3EC1EF17-519C-47D2-BFC7-E5711C26C297}" dt="2021-05-17T13:28:12.976" v="4842" actId="1076"/>
          <ac:spMkLst>
            <pc:docMk/>
            <pc:sldMk cId="3007217996" sldId="444"/>
            <ac:spMk id="14" creationId="{DE731A0F-56CB-4CA3-8160-C593AAC09012}"/>
          </ac:spMkLst>
        </pc:spChg>
        <pc:grpChg chg="del">
          <ac:chgData name="David Skoloudik" userId="618318d588bbe383" providerId="LiveId" clId="{3EC1EF17-519C-47D2-BFC7-E5711C26C297}" dt="2021-05-17T13:27:38.556" v="4834"/>
          <ac:grpSpMkLst>
            <pc:docMk/>
            <pc:sldMk cId="3007217996" sldId="444"/>
            <ac:grpSpMk id="11" creationId="{4BCD063E-D4FF-4FB3-8F1D-5DD228883678}"/>
          </ac:grpSpMkLst>
        </pc:grpChg>
        <pc:picChg chg="mod">
          <ac:chgData name="David Skoloudik" userId="618318d588bbe383" providerId="LiveId" clId="{3EC1EF17-519C-47D2-BFC7-E5711C26C297}" dt="2021-05-17T13:27:47.513" v="4837" actId="1076"/>
          <ac:picMkLst>
            <pc:docMk/>
            <pc:sldMk cId="3007217996" sldId="444"/>
            <ac:picMk id="10" creationId="{9B7DC964-5BE6-4A8C-BA79-4166C65524D2}"/>
          </ac:picMkLst>
        </pc:picChg>
      </pc:sldChg>
      <pc:sldChg chg="addSp delSp modSp add mod">
        <pc:chgData name="David Skoloudik" userId="618318d588bbe383" providerId="LiveId" clId="{3EC1EF17-519C-47D2-BFC7-E5711C26C297}" dt="2021-05-17T14:05:42.520" v="5104" actId="21"/>
        <pc:sldMkLst>
          <pc:docMk/>
          <pc:sldMk cId="971133990" sldId="445"/>
        </pc:sldMkLst>
        <pc:spChg chg="del">
          <ac:chgData name="David Skoloudik" userId="618318d588bbe383" providerId="LiveId" clId="{3EC1EF17-519C-47D2-BFC7-E5711C26C297}" dt="2021-05-17T13:31:29.387" v="4845" actId="21"/>
          <ac:spMkLst>
            <pc:docMk/>
            <pc:sldMk cId="971133990" sldId="445"/>
            <ac:spMk id="4" creationId="{59E3BDCF-C108-41EC-8818-210F36A3CE85}"/>
          </ac:spMkLst>
        </pc:spChg>
        <pc:spChg chg="del">
          <ac:chgData name="David Skoloudik" userId="618318d588bbe383" providerId="LiveId" clId="{3EC1EF17-519C-47D2-BFC7-E5711C26C297}" dt="2021-05-17T13:31:25.331" v="4844" actId="21"/>
          <ac:spMkLst>
            <pc:docMk/>
            <pc:sldMk cId="971133990" sldId="445"/>
            <ac:spMk id="14" creationId="{DE731A0F-56CB-4CA3-8160-C593AAC09012}"/>
          </ac:spMkLst>
        </pc:spChg>
        <pc:picChg chg="mod">
          <ac:chgData name="David Skoloudik" userId="618318d588bbe383" providerId="LiveId" clId="{3EC1EF17-519C-47D2-BFC7-E5711C26C297}" dt="2021-05-17T13:32:30.376" v="4862" actId="1076"/>
          <ac:picMkLst>
            <pc:docMk/>
            <pc:sldMk cId="971133990" sldId="445"/>
            <ac:picMk id="10" creationId="{9B7DC964-5BE6-4A8C-BA79-4166C65524D2}"/>
          </ac:picMkLst>
        </pc:picChg>
        <pc:cxnChg chg="add mod">
          <ac:chgData name="David Skoloudik" userId="618318d588bbe383" providerId="LiveId" clId="{3EC1EF17-519C-47D2-BFC7-E5711C26C297}" dt="2021-05-17T13:32:02.723" v="4858" actId="1076"/>
          <ac:cxnSpMkLst>
            <pc:docMk/>
            <pc:sldMk cId="971133990" sldId="445"/>
            <ac:cxnSpMk id="6" creationId="{CE1B7A23-2B46-4F09-9858-5B9F7DAEF947}"/>
          </ac:cxnSpMkLst>
        </pc:cxnChg>
        <pc:cxnChg chg="add mod">
          <ac:chgData name="David Skoloudik" userId="618318d588bbe383" providerId="LiveId" clId="{3EC1EF17-519C-47D2-BFC7-E5711C26C297}" dt="2021-05-17T13:31:53.730" v="4855" actId="1076"/>
          <ac:cxnSpMkLst>
            <pc:docMk/>
            <pc:sldMk cId="971133990" sldId="445"/>
            <ac:cxnSpMk id="9" creationId="{DD43F39B-541F-44D8-B462-37DEC429A1AE}"/>
          </ac:cxnSpMkLst>
        </pc:cxnChg>
        <pc:cxnChg chg="add mod">
          <ac:chgData name="David Skoloudik" userId="618318d588bbe383" providerId="LiveId" clId="{3EC1EF17-519C-47D2-BFC7-E5711C26C297}" dt="2021-05-17T13:32:11.376" v="4859" actId="1076"/>
          <ac:cxnSpMkLst>
            <pc:docMk/>
            <pc:sldMk cId="971133990" sldId="445"/>
            <ac:cxnSpMk id="11" creationId="{61D06DE1-4EBE-402F-8332-9980A5FEC117}"/>
          </ac:cxnSpMkLst>
        </pc:cxnChg>
        <pc:cxnChg chg="add del mod">
          <ac:chgData name="David Skoloudik" userId="618318d588bbe383" providerId="LiveId" clId="{3EC1EF17-519C-47D2-BFC7-E5711C26C297}" dt="2021-05-17T14:05:42.520" v="5104" actId="21"/>
          <ac:cxnSpMkLst>
            <pc:docMk/>
            <pc:sldMk cId="971133990" sldId="445"/>
            <ac:cxnSpMk id="12" creationId="{05AEC317-F8DB-458D-B5B7-1942056C9AC5}"/>
          </ac:cxnSpMkLst>
        </pc:cxnChg>
      </pc:sldChg>
      <pc:sldChg chg="addSp delSp modSp add mod setBg delDesignElem">
        <pc:chgData name="David Skoloudik" userId="618318d588bbe383" providerId="LiveId" clId="{3EC1EF17-519C-47D2-BFC7-E5711C26C297}" dt="2021-05-17T13:36:04.240" v="4899" actId="1076"/>
        <pc:sldMkLst>
          <pc:docMk/>
          <pc:sldMk cId="4214191476" sldId="446"/>
        </pc:sldMkLst>
        <pc:spChg chg="mod">
          <ac:chgData name="David Skoloudik" userId="618318d588bbe383" providerId="LiveId" clId="{3EC1EF17-519C-47D2-BFC7-E5711C26C297}" dt="2021-05-17T13:35:12.506" v="4888" actId="20577"/>
          <ac:spMkLst>
            <pc:docMk/>
            <pc:sldMk cId="4214191476" sldId="446"/>
            <ac:spMk id="2" creationId="{F1F8772F-990B-490D-8694-8FC71D60FF03}"/>
          </ac:spMkLst>
        </pc:spChg>
        <pc:spChg chg="add mod">
          <ac:chgData name="David Skoloudik" userId="618318d588bbe383" providerId="LiveId" clId="{3EC1EF17-519C-47D2-BFC7-E5711C26C297}" dt="2021-05-17T13:35:48.502" v="4895" actId="692"/>
          <ac:spMkLst>
            <pc:docMk/>
            <pc:sldMk cId="4214191476" sldId="446"/>
            <ac:spMk id="3" creationId="{5756AF27-29A6-4C61-9214-0AD3083FB1A8}"/>
          </ac:spMkLst>
        </pc:spChg>
        <pc:spChg chg="add mod">
          <ac:chgData name="David Skoloudik" userId="618318d588bbe383" providerId="LiveId" clId="{3EC1EF17-519C-47D2-BFC7-E5711C26C297}" dt="2021-05-17T13:36:04.240" v="4899" actId="1076"/>
          <ac:spMkLst>
            <pc:docMk/>
            <pc:sldMk cId="4214191476" sldId="446"/>
            <ac:spMk id="9" creationId="{013613F2-3F43-4B23-BD51-482C537A2C67}"/>
          </ac:spMkLst>
        </pc:spChg>
        <pc:spChg chg="del">
          <ac:chgData name="David Skoloudik" userId="618318d588bbe383" providerId="LiveId" clId="{3EC1EF17-519C-47D2-BFC7-E5711C26C297}" dt="2021-05-17T13:35:08.929" v="4887"/>
          <ac:spMkLst>
            <pc:docMk/>
            <pc:sldMk cId="4214191476" sldId="446"/>
            <ac:spMk id="12" creationId="{3E279A52-177D-482C-92C8-10DD7A18FFA8}"/>
          </ac:spMkLst>
        </pc:spChg>
        <pc:grpChg chg="del">
          <ac:chgData name="David Skoloudik" userId="618318d588bbe383" providerId="LiveId" clId="{3EC1EF17-519C-47D2-BFC7-E5711C26C297}" dt="2021-05-17T13:35:08.929" v="4887"/>
          <ac:grpSpMkLst>
            <pc:docMk/>
            <pc:sldMk cId="4214191476" sldId="446"/>
            <ac:grpSpMk id="14" creationId="{4BCD063E-D4FF-4FB3-8F1D-5DD228883678}"/>
          </ac:grpSpMkLst>
        </pc:grpChg>
        <pc:picChg chg="mod">
          <ac:chgData name="David Skoloudik" userId="618318d588bbe383" providerId="LiveId" clId="{3EC1EF17-519C-47D2-BFC7-E5711C26C297}" dt="2021-05-17T13:35:54.795" v="4898" actId="1076"/>
          <ac:picMkLst>
            <pc:docMk/>
            <pc:sldMk cId="4214191476" sldId="446"/>
            <ac:picMk id="7" creationId="{36AC55CA-F8B9-46BA-8BEA-87138375734B}"/>
          </ac:picMkLst>
        </pc:picChg>
      </pc:sldChg>
      <pc:sldChg chg="addSp delSp modSp add mod modAnim">
        <pc:chgData name="David Skoloudik" userId="618318d588bbe383" providerId="LiveId" clId="{3EC1EF17-519C-47D2-BFC7-E5711C26C297}" dt="2021-05-17T13:38:05.506" v="4910"/>
        <pc:sldMkLst>
          <pc:docMk/>
          <pc:sldMk cId="1289418311" sldId="447"/>
        </pc:sldMkLst>
        <pc:spChg chg="del">
          <ac:chgData name="David Skoloudik" userId="618318d588bbe383" providerId="LiveId" clId="{3EC1EF17-519C-47D2-BFC7-E5711C26C297}" dt="2021-05-17T13:36:34.851" v="4904" actId="21"/>
          <ac:spMkLst>
            <pc:docMk/>
            <pc:sldMk cId="1289418311" sldId="447"/>
            <ac:spMk id="3" creationId="{5756AF27-29A6-4C61-9214-0AD3083FB1A8}"/>
          </ac:spMkLst>
        </pc:spChg>
        <pc:spChg chg="del">
          <ac:chgData name="David Skoloudik" userId="618318d588bbe383" providerId="LiveId" clId="{3EC1EF17-519C-47D2-BFC7-E5711C26C297}" dt="2021-05-17T13:36:20.985" v="4901" actId="21"/>
          <ac:spMkLst>
            <pc:docMk/>
            <pc:sldMk cId="1289418311" sldId="447"/>
            <ac:spMk id="9" creationId="{013613F2-3F43-4B23-BD51-482C537A2C67}"/>
          </ac:spMkLst>
        </pc:spChg>
        <pc:picChg chg="add mod">
          <ac:chgData name="David Skoloudik" userId="618318d588bbe383" providerId="LiveId" clId="{3EC1EF17-519C-47D2-BFC7-E5711C26C297}" dt="2021-05-17T13:38:05.506" v="4910"/>
          <ac:picMkLst>
            <pc:docMk/>
            <pc:sldMk cId="1289418311" sldId="447"/>
            <ac:picMk id="6" creationId="{318C8F8A-022D-42F1-ADE7-1E0617D8FC50}"/>
          </ac:picMkLst>
        </pc:picChg>
        <pc:picChg chg="mod">
          <ac:chgData name="David Skoloudik" userId="618318d588bbe383" providerId="LiveId" clId="{3EC1EF17-519C-47D2-BFC7-E5711C26C297}" dt="2021-05-17T13:36:29.437" v="4903" actId="14100"/>
          <ac:picMkLst>
            <pc:docMk/>
            <pc:sldMk cId="1289418311" sldId="447"/>
            <ac:picMk id="7" creationId="{36AC55CA-F8B9-46BA-8BEA-87138375734B}"/>
          </ac:picMkLst>
        </pc:picChg>
        <pc:cxnChg chg="add mod">
          <ac:chgData name="David Skoloudik" userId="618318d588bbe383" providerId="LiveId" clId="{3EC1EF17-519C-47D2-BFC7-E5711C26C297}" dt="2021-05-17T13:36:50.839" v="4907" actId="1076"/>
          <ac:cxnSpMkLst>
            <pc:docMk/>
            <pc:sldMk cId="1289418311" sldId="447"/>
            <ac:cxnSpMk id="5" creationId="{D98CA307-8EAF-403C-896B-04D8C0C95CA8}"/>
          </ac:cxnSpMkLst>
        </pc:cxnChg>
        <pc:cxnChg chg="add mod">
          <ac:chgData name="David Skoloudik" userId="618318d588bbe383" providerId="LiveId" clId="{3EC1EF17-519C-47D2-BFC7-E5711C26C297}" dt="2021-05-17T13:36:53.748" v="4908" actId="1076"/>
          <ac:cxnSpMkLst>
            <pc:docMk/>
            <pc:sldMk cId="1289418311" sldId="447"/>
            <ac:cxnSpMk id="8" creationId="{F99C32A6-CDCD-4F51-896D-C89E0264A8CB}"/>
          </ac:cxnSpMkLst>
        </pc:cxnChg>
      </pc:sldChg>
      <pc:sldChg chg="addSp delSp modSp new mod delAnim modAnim">
        <pc:chgData name="David Skoloudik" userId="618318d588bbe383" providerId="LiveId" clId="{3EC1EF17-519C-47D2-BFC7-E5711C26C297}" dt="2021-05-17T14:04:22.965" v="5103" actId="1076"/>
        <pc:sldMkLst>
          <pc:docMk/>
          <pc:sldMk cId="2390356344" sldId="448"/>
        </pc:sldMkLst>
        <pc:spChg chg="del">
          <ac:chgData name="David Skoloudik" userId="618318d588bbe383" providerId="LiveId" clId="{3EC1EF17-519C-47D2-BFC7-E5711C26C297}" dt="2021-05-17T13:38:09.880" v="4912"/>
          <ac:spMkLst>
            <pc:docMk/>
            <pc:sldMk cId="2390356344" sldId="448"/>
            <ac:spMk id="3" creationId="{B9470A9B-B274-4B8F-B8B9-6CC0BC5C1C39}"/>
          </ac:spMkLst>
        </pc:spChg>
        <pc:spChg chg="add del mod">
          <ac:chgData name="David Skoloudik" userId="618318d588bbe383" providerId="LiveId" clId="{3EC1EF17-519C-47D2-BFC7-E5711C26C297}" dt="2021-05-17T14:03:27.353" v="5091" actId="21"/>
          <ac:spMkLst>
            <pc:docMk/>
            <pc:sldMk cId="2390356344" sldId="448"/>
            <ac:spMk id="15" creationId="{6CC7A382-2337-493D-BEF0-FCD13236DB57}"/>
          </ac:spMkLst>
        </pc:spChg>
        <pc:picChg chg="add del mod">
          <ac:chgData name="David Skoloudik" userId="618318d588bbe383" providerId="LiveId" clId="{3EC1EF17-519C-47D2-BFC7-E5711C26C297}" dt="2021-05-17T14:02:15.648" v="5081" actId="21"/>
          <ac:picMkLst>
            <pc:docMk/>
            <pc:sldMk cId="2390356344" sldId="448"/>
            <ac:picMk id="4" creationId="{4AFC3143-3CCD-4B9F-ABDF-F0F5EF9D6BE9}"/>
          </ac:picMkLst>
        </pc:picChg>
        <pc:picChg chg="add mod modCrop">
          <ac:chgData name="David Skoloudik" userId="618318d588bbe383" providerId="LiveId" clId="{3EC1EF17-519C-47D2-BFC7-E5711C26C297}" dt="2021-05-17T14:04:11.451" v="5099" actId="1076"/>
          <ac:picMkLst>
            <pc:docMk/>
            <pc:sldMk cId="2390356344" sldId="448"/>
            <ac:picMk id="13" creationId="{0FEC373A-6156-40D8-B26F-CDF937CFD3DA}"/>
          </ac:picMkLst>
        </pc:picChg>
        <pc:cxnChg chg="add mod">
          <ac:chgData name="David Skoloudik" userId="618318d588bbe383" providerId="LiveId" clId="{3EC1EF17-519C-47D2-BFC7-E5711C26C297}" dt="2021-05-17T13:40:00.084" v="4924" actId="1076"/>
          <ac:cxnSpMkLst>
            <pc:docMk/>
            <pc:sldMk cId="2390356344" sldId="448"/>
            <ac:cxnSpMk id="6" creationId="{611AE7EC-7980-4825-9665-F836165A78EF}"/>
          </ac:cxnSpMkLst>
        </pc:cxnChg>
        <pc:cxnChg chg="add mod">
          <ac:chgData name="David Skoloudik" userId="618318d588bbe383" providerId="LiveId" clId="{3EC1EF17-519C-47D2-BFC7-E5711C26C297}" dt="2021-05-17T13:39:55.071" v="4923" actId="1076"/>
          <ac:cxnSpMkLst>
            <pc:docMk/>
            <pc:sldMk cId="2390356344" sldId="448"/>
            <ac:cxnSpMk id="7" creationId="{85A5B1DE-2519-467B-82FF-A54F7BC75940}"/>
          </ac:cxnSpMkLst>
        </pc:cxnChg>
        <pc:cxnChg chg="add mod">
          <ac:chgData name="David Skoloudik" userId="618318d588bbe383" providerId="LiveId" clId="{3EC1EF17-519C-47D2-BFC7-E5711C26C297}" dt="2021-05-17T13:40:09.222" v="4925" actId="1076"/>
          <ac:cxnSpMkLst>
            <pc:docMk/>
            <pc:sldMk cId="2390356344" sldId="448"/>
            <ac:cxnSpMk id="9" creationId="{49CD6D4A-B59B-4ABA-A832-01B4F35A2AF9}"/>
          </ac:cxnSpMkLst>
        </pc:cxnChg>
        <pc:cxnChg chg="add mod">
          <ac:chgData name="David Skoloudik" userId="618318d588bbe383" providerId="LiveId" clId="{3EC1EF17-519C-47D2-BFC7-E5711C26C297}" dt="2021-05-17T13:40:12.731" v="4926" actId="1076"/>
          <ac:cxnSpMkLst>
            <pc:docMk/>
            <pc:sldMk cId="2390356344" sldId="448"/>
            <ac:cxnSpMk id="11" creationId="{EB1B7DEA-3613-4E1C-A020-469EB6E90A8D}"/>
          </ac:cxnSpMkLst>
        </pc:cxnChg>
        <pc:cxnChg chg="add mod">
          <ac:chgData name="David Skoloudik" userId="618318d588bbe383" providerId="LiveId" clId="{3EC1EF17-519C-47D2-BFC7-E5711C26C297}" dt="2021-05-17T14:04:16.865" v="5101" actId="1076"/>
          <ac:cxnSpMkLst>
            <pc:docMk/>
            <pc:sldMk cId="2390356344" sldId="448"/>
            <ac:cxnSpMk id="17" creationId="{EA2B2BA7-39EA-4704-BDB4-0C0DA5D9EEFA}"/>
          </ac:cxnSpMkLst>
        </pc:cxnChg>
        <pc:cxnChg chg="add mod">
          <ac:chgData name="David Skoloudik" userId="618318d588bbe383" providerId="LiveId" clId="{3EC1EF17-519C-47D2-BFC7-E5711C26C297}" dt="2021-05-17T14:04:14.227" v="5100" actId="1076"/>
          <ac:cxnSpMkLst>
            <pc:docMk/>
            <pc:sldMk cId="2390356344" sldId="448"/>
            <ac:cxnSpMk id="18" creationId="{6ADA1AE6-2C9C-47EC-B019-5E5B8B0AAFB9}"/>
          </ac:cxnSpMkLst>
        </pc:cxnChg>
        <pc:cxnChg chg="add mod">
          <ac:chgData name="David Skoloudik" userId="618318d588bbe383" providerId="LiveId" clId="{3EC1EF17-519C-47D2-BFC7-E5711C26C297}" dt="2021-05-17T14:04:19.719" v="5102" actId="1076"/>
          <ac:cxnSpMkLst>
            <pc:docMk/>
            <pc:sldMk cId="2390356344" sldId="448"/>
            <ac:cxnSpMk id="20" creationId="{E4C187A8-48AC-4C3A-A615-09E86FDA3A87}"/>
          </ac:cxnSpMkLst>
        </pc:cxnChg>
        <pc:cxnChg chg="add mod">
          <ac:chgData name="David Skoloudik" userId="618318d588bbe383" providerId="LiveId" clId="{3EC1EF17-519C-47D2-BFC7-E5711C26C297}" dt="2021-05-17T14:04:22.965" v="5103" actId="1076"/>
          <ac:cxnSpMkLst>
            <pc:docMk/>
            <pc:sldMk cId="2390356344" sldId="448"/>
            <ac:cxnSpMk id="21" creationId="{24510989-12CD-4E4F-AD7F-86052064CE59}"/>
          </ac:cxnSpMkLst>
        </pc:cxnChg>
      </pc:sldChg>
      <pc:sldChg chg="add">
        <pc:chgData name="David Skoloudik" userId="618318d588bbe383" providerId="LiveId" clId="{3EC1EF17-519C-47D2-BFC7-E5711C26C297}" dt="2021-05-17T13:40:52.029" v="4927"/>
        <pc:sldMkLst>
          <pc:docMk/>
          <pc:sldMk cId="2825360433" sldId="449"/>
        </pc:sldMkLst>
      </pc:sldChg>
      <pc:sldChg chg="add">
        <pc:chgData name="David Skoloudik" userId="618318d588bbe383" providerId="LiveId" clId="{3EC1EF17-519C-47D2-BFC7-E5711C26C297}" dt="2021-05-17T13:40:52.029" v="4927"/>
        <pc:sldMkLst>
          <pc:docMk/>
          <pc:sldMk cId="1713311788" sldId="450"/>
        </pc:sldMkLst>
      </pc:sldChg>
      <pc:sldChg chg="addSp delSp modSp new mod ord">
        <pc:chgData name="David Skoloudik" userId="618318d588bbe383" providerId="LiveId" clId="{3EC1EF17-519C-47D2-BFC7-E5711C26C297}" dt="2021-05-17T13:48:21.945" v="4987"/>
        <pc:sldMkLst>
          <pc:docMk/>
          <pc:sldMk cId="2987460571" sldId="451"/>
        </pc:sldMkLst>
        <pc:spChg chg="mod">
          <ac:chgData name="David Skoloudik" userId="618318d588bbe383" providerId="LiveId" clId="{3EC1EF17-519C-47D2-BFC7-E5711C26C297}" dt="2021-05-17T13:45:39.559" v="4970" actId="114"/>
          <ac:spMkLst>
            <pc:docMk/>
            <pc:sldMk cId="2987460571" sldId="451"/>
            <ac:spMk id="2" creationId="{144F61A7-A579-4BE7-9CC2-0E08CBFFDDD1}"/>
          </ac:spMkLst>
        </pc:spChg>
        <pc:spChg chg="del">
          <ac:chgData name="David Skoloudik" userId="618318d588bbe383" providerId="LiveId" clId="{3EC1EF17-519C-47D2-BFC7-E5711C26C297}" dt="2021-05-17T13:45:15.948" v="4943"/>
          <ac:spMkLst>
            <pc:docMk/>
            <pc:sldMk cId="2987460571" sldId="451"/>
            <ac:spMk id="3" creationId="{867E4144-E459-44A1-A801-29CE5226B462}"/>
          </ac:spMkLst>
        </pc:spChg>
        <pc:picChg chg="add mod">
          <ac:chgData name="David Skoloudik" userId="618318d588bbe383" providerId="LiveId" clId="{3EC1EF17-519C-47D2-BFC7-E5711C26C297}" dt="2021-05-17T13:45:25.440" v="4946" actId="14100"/>
          <ac:picMkLst>
            <pc:docMk/>
            <pc:sldMk cId="2987460571" sldId="451"/>
            <ac:picMk id="5" creationId="{6A364C68-80A1-4DCD-83AE-E64C050AEE45}"/>
          </ac:picMkLst>
        </pc:picChg>
      </pc:sldChg>
      <pc:sldChg chg="addSp modSp add mod ord">
        <pc:chgData name="David Skoloudik" userId="618318d588bbe383" providerId="LiveId" clId="{3EC1EF17-519C-47D2-BFC7-E5711C26C297}" dt="2021-05-17T13:48:24.545" v="4989"/>
        <pc:sldMkLst>
          <pc:docMk/>
          <pc:sldMk cId="2415560348" sldId="452"/>
        </pc:sldMkLst>
        <pc:spChg chg="mod">
          <ac:chgData name="David Skoloudik" userId="618318d588bbe383" providerId="LiveId" clId="{3EC1EF17-519C-47D2-BFC7-E5711C26C297}" dt="2021-05-17T13:45:57.007" v="4972" actId="20577"/>
          <ac:spMkLst>
            <pc:docMk/>
            <pc:sldMk cId="2415560348" sldId="452"/>
            <ac:spMk id="2" creationId="{144F61A7-A579-4BE7-9CC2-0E08CBFFDDD1}"/>
          </ac:spMkLst>
        </pc:spChg>
        <pc:spChg chg="add mod">
          <ac:chgData name="David Skoloudik" userId="618318d588bbe383" providerId="LiveId" clId="{3EC1EF17-519C-47D2-BFC7-E5711C26C297}" dt="2021-05-17T13:46:26.763" v="4979" actId="692"/>
          <ac:spMkLst>
            <pc:docMk/>
            <pc:sldMk cId="2415560348" sldId="452"/>
            <ac:spMk id="3" creationId="{E3AC5408-1B6E-436B-B5F9-B47153926194}"/>
          </ac:spMkLst>
        </pc:spChg>
        <pc:spChg chg="add mod">
          <ac:chgData name="David Skoloudik" userId="618318d588bbe383" providerId="LiveId" clId="{3EC1EF17-519C-47D2-BFC7-E5711C26C297}" dt="2021-05-17T13:46:41.201" v="4981" actId="1076"/>
          <ac:spMkLst>
            <pc:docMk/>
            <pc:sldMk cId="2415560348" sldId="452"/>
            <ac:spMk id="6" creationId="{9AD5295D-CA89-4B79-85BE-8AD3BE9BF7D8}"/>
          </ac:spMkLst>
        </pc:spChg>
        <pc:picChg chg="mod">
          <ac:chgData name="David Skoloudik" userId="618318d588bbe383" providerId="LiveId" clId="{3EC1EF17-519C-47D2-BFC7-E5711C26C297}" dt="2021-05-17T13:46:04.626" v="4974" actId="1076"/>
          <ac:picMkLst>
            <pc:docMk/>
            <pc:sldMk cId="2415560348" sldId="452"/>
            <ac:picMk id="5" creationId="{6A364C68-80A1-4DCD-83AE-E64C050AEE45}"/>
          </ac:picMkLst>
        </pc:picChg>
      </pc:sldChg>
      <pc:sldChg chg="addSp modSp add mod">
        <pc:chgData name="David Skoloudik" userId="618318d588bbe383" providerId="LiveId" clId="{3EC1EF17-519C-47D2-BFC7-E5711C26C297}" dt="2021-05-17T13:50:37.969" v="5014" actId="1076"/>
        <pc:sldMkLst>
          <pc:docMk/>
          <pc:sldMk cId="1426882091" sldId="453"/>
        </pc:sldMkLst>
        <pc:spChg chg="mod">
          <ac:chgData name="David Skoloudik" userId="618318d588bbe383" providerId="LiveId" clId="{3EC1EF17-519C-47D2-BFC7-E5711C26C297}" dt="2021-05-17T13:48:34.577" v="4991" actId="20577"/>
          <ac:spMkLst>
            <pc:docMk/>
            <pc:sldMk cId="1426882091" sldId="453"/>
            <ac:spMk id="2" creationId="{73D75177-9DC8-4C7E-938E-CA68402D02DE}"/>
          </ac:spMkLst>
        </pc:spChg>
        <pc:spChg chg="add mod">
          <ac:chgData name="David Skoloudik" userId="618318d588bbe383" providerId="LiveId" clId="{3EC1EF17-519C-47D2-BFC7-E5711C26C297}" dt="2021-05-17T13:49:03.565" v="4996" actId="692"/>
          <ac:spMkLst>
            <pc:docMk/>
            <pc:sldMk cId="1426882091" sldId="453"/>
            <ac:spMk id="3" creationId="{F9F219D3-EF3E-41C0-AE8D-F06F7A238B8A}"/>
          </ac:spMkLst>
        </pc:spChg>
        <pc:spChg chg="add mod">
          <ac:chgData name="David Skoloudik" userId="618318d588bbe383" providerId="LiveId" clId="{3EC1EF17-519C-47D2-BFC7-E5711C26C297}" dt="2021-05-17T13:50:11.211" v="5009" actId="692"/>
          <ac:spMkLst>
            <pc:docMk/>
            <pc:sldMk cId="1426882091" sldId="453"/>
            <ac:spMk id="4" creationId="{AD646D39-2E0A-4A1C-B4E6-ED48B85F6AF5}"/>
          </ac:spMkLst>
        </pc:spChg>
        <pc:spChg chg="add mod">
          <ac:chgData name="David Skoloudik" userId="618318d588bbe383" providerId="LiveId" clId="{3EC1EF17-519C-47D2-BFC7-E5711C26C297}" dt="2021-05-17T13:49:12.088" v="4998" actId="1076"/>
          <ac:spMkLst>
            <pc:docMk/>
            <pc:sldMk cId="1426882091" sldId="453"/>
            <ac:spMk id="6" creationId="{E56AC31D-0F51-4D1D-A848-69BAEAC26AAC}"/>
          </ac:spMkLst>
        </pc:spChg>
        <pc:spChg chg="add mod">
          <ac:chgData name="David Skoloudik" userId="618318d588bbe383" providerId="LiveId" clId="{3EC1EF17-519C-47D2-BFC7-E5711C26C297}" dt="2021-05-17T13:49:48.302" v="5006" actId="1076"/>
          <ac:spMkLst>
            <pc:docMk/>
            <pc:sldMk cId="1426882091" sldId="453"/>
            <ac:spMk id="7" creationId="{2C1612EE-AF77-4811-AD8E-EC6DAB51E6E1}"/>
          </ac:spMkLst>
        </pc:spChg>
        <pc:spChg chg="add mod">
          <ac:chgData name="David Skoloudik" userId="618318d588bbe383" providerId="LiveId" clId="{3EC1EF17-519C-47D2-BFC7-E5711C26C297}" dt="2021-05-17T13:49:40.987" v="5005" actId="1076"/>
          <ac:spMkLst>
            <pc:docMk/>
            <pc:sldMk cId="1426882091" sldId="453"/>
            <ac:spMk id="8" creationId="{49C53F70-B4BB-4F5A-A9B0-065652E4B7E8}"/>
          </ac:spMkLst>
        </pc:spChg>
        <pc:spChg chg="add mod">
          <ac:chgData name="David Skoloudik" userId="618318d588bbe383" providerId="LiveId" clId="{3EC1EF17-519C-47D2-BFC7-E5711C26C297}" dt="2021-05-17T13:50:37.969" v="5014" actId="1076"/>
          <ac:spMkLst>
            <pc:docMk/>
            <pc:sldMk cId="1426882091" sldId="453"/>
            <ac:spMk id="9" creationId="{F3EB9AD8-E913-4DE7-B61C-B9283F4B30B6}"/>
          </ac:spMkLst>
        </pc:spChg>
        <pc:picChg chg="mod">
          <ac:chgData name="David Skoloudik" userId="618318d588bbe383" providerId="LiveId" clId="{3EC1EF17-519C-47D2-BFC7-E5711C26C297}" dt="2021-05-17T13:50:28.933" v="5013" actId="1076"/>
          <ac:picMkLst>
            <pc:docMk/>
            <pc:sldMk cId="1426882091" sldId="453"/>
            <ac:picMk id="5" creationId="{842D8817-9FFB-407D-8C0E-CBB592FFAC18}"/>
          </ac:picMkLst>
        </pc:picChg>
      </pc:sldChg>
      <pc:sldChg chg="addSp modSp add mod">
        <pc:chgData name="David Skoloudik" userId="618318d588bbe383" providerId="LiveId" clId="{3EC1EF17-519C-47D2-BFC7-E5711C26C297}" dt="2021-05-17T13:52:55.205" v="5027" actId="1076"/>
        <pc:sldMkLst>
          <pc:docMk/>
          <pc:sldMk cId="2553930450" sldId="454"/>
        </pc:sldMkLst>
        <pc:spChg chg="mod">
          <ac:chgData name="David Skoloudik" userId="618318d588bbe383" providerId="LiveId" clId="{3EC1EF17-519C-47D2-BFC7-E5711C26C297}" dt="2021-05-17T13:52:26.547" v="5020" actId="20577"/>
          <ac:spMkLst>
            <pc:docMk/>
            <pc:sldMk cId="2553930450" sldId="454"/>
            <ac:spMk id="2" creationId="{B8429C14-1AB6-445E-8AC8-3285D1B3A194}"/>
          </ac:spMkLst>
        </pc:spChg>
        <pc:spChg chg="add mod">
          <ac:chgData name="David Skoloudik" userId="618318d588bbe383" providerId="LiveId" clId="{3EC1EF17-519C-47D2-BFC7-E5711C26C297}" dt="2021-05-17T13:52:49.105" v="5025" actId="692"/>
          <ac:spMkLst>
            <pc:docMk/>
            <pc:sldMk cId="2553930450" sldId="454"/>
            <ac:spMk id="3" creationId="{EBE19E94-5245-4224-9A8E-F49ACE5655C5}"/>
          </ac:spMkLst>
        </pc:spChg>
        <pc:spChg chg="add mod">
          <ac:chgData name="David Skoloudik" userId="618318d588bbe383" providerId="LiveId" clId="{3EC1EF17-519C-47D2-BFC7-E5711C26C297}" dt="2021-05-17T13:52:55.205" v="5027" actId="1076"/>
          <ac:spMkLst>
            <pc:docMk/>
            <pc:sldMk cId="2553930450" sldId="454"/>
            <ac:spMk id="6" creationId="{78BAC0DB-1C04-4621-AAD6-F039BCC0508E}"/>
          </ac:spMkLst>
        </pc:spChg>
        <pc:picChg chg="mod">
          <ac:chgData name="David Skoloudik" userId="618318d588bbe383" providerId="LiveId" clId="{3EC1EF17-519C-47D2-BFC7-E5711C26C297}" dt="2021-05-17T13:52:32.798" v="5022" actId="1076"/>
          <ac:picMkLst>
            <pc:docMk/>
            <pc:sldMk cId="2553930450" sldId="454"/>
            <ac:picMk id="5" creationId="{B5286FDF-0288-48CF-916B-D0DC302E9F48}"/>
          </ac:picMkLst>
        </pc:picChg>
      </pc:sldChg>
      <pc:sldChg chg="addSp modSp add mod">
        <pc:chgData name="David Skoloudik" userId="618318d588bbe383" providerId="LiveId" clId="{3EC1EF17-519C-47D2-BFC7-E5711C26C297}" dt="2021-05-17T13:55:13.970" v="5046" actId="1076"/>
        <pc:sldMkLst>
          <pc:docMk/>
          <pc:sldMk cId="1816266034" sldId="455"/>
        </pc:sldMkLst>
        <pc:spChg chg="mod">
          <ac:chgData name="David Skoloudik" userId="618318d588bbe383" providerId="LiveId" clId="{3EC1EF17-519C-47D2-BFC7-E5711C26C297}" dt="2021-05-17T13:54:28.387" v="5035" actId="20577"/>
          <ac:spMkLst>
            <pc:docMk/>
            <pc:sldMk cId="1816266034" sldId="455"/>
            <ac:spMk id="2" creationId="{EC4A96C4-7CF5-441C-A354-4213C519BA6A}"/>
          </ac:spMkLst>
        </pc:spChg>
        <pc:spChg chg="add mod">
          <ac:chgData name="David Skoloudik" userId="618318d588bbe383" providerId="LiveId" clId="{3EC1EF17-519C-47D2-BFC7-E5711C26C297}" dt="2021-05-17T13:54:57.991" v="5040" actId="692"/>
          <ac:spMkLst>
            <pc:docMk/>
            <pc:sldMk cId="1816266034" sldId="455"/>
            <ac:spMk id="3" creationId="{532FF3FF-ECB0-4DA9-9021-859FB160D0B1}"/>
          </ac:spMkLst>
        </pc:spChg>
        <pc:spChg chg="add mod">
          <ac:chgData name="David Skoloudik" userId="618318d588bbe383" providerId="LiveId" clId="{3EC1EF17-519C-47D2-BFC7-E5711C26C297}" dt="2021-05-17T13:55:01.838" v="5042" actId="1076"/>
          <ac:spMkLst>
            <pc:docMk/>
            <pc:sldMk cId="1816266034" sldId="455"/>
            <ac:spMk id="6" creationId="{77448120-ECA7-4A5C-AC74-FD15B903C70E}"/>
          </ac:spMkLst>
        </pc:spChg>
        <pc:spChg chg="add mod">
          <ac:chgData name="David Skoloudik" userId="618318d588bbe383" providerId="LiveId" clId="{3EC1EF17-519C-47D2-BFC7-E5711C26C297}" dt="2021-05-17T13:55:07.685" v="5044" actId="1076"/>
          <ac:spMkLst>
            <pc:docMk/>
            <pc:sldMk cId="1816266034" sldId="455"/>
            <ac:spMk id="7" creationId="{AEBAB6A6-2467-4688-B15C-45E3457F6AFB}"/>
          </ac:spMkLst>
        </pc:spChg>
        <pc:spChg chg="add mod">
          <ac:chgData name="David Skoloudik" userId="618318d588bbe383" providerId="LiveId" clId="{3EC1EF17-519C-47D2-BFC7-E5711C26C297}" dt="2021-05-17T13:55:13.970" v="5046" actId="1076"/>
          <ac:spMkLst>
            <pc:docMk/>
            <pc:sldMk cId="1816266034" sldId="455"/>
            <ac:spMk id="8" creationId="{051568D9-2D94-4994-A189-4763C871979F}"/>
          </ac:spMkLst>
        </pc:spChg>
        <pc:picChg chg="mod">
          <ac:chgData name="David Skoloudik" userId="618318d588bbe383" providerId="LiveId" clId="{3EC1EF17-519C-47D2-BFC7-E5711C26C297}" dt="2021-05-17T13:54:34.380" v="5037" actId="1076"/>
          <ac:picMkLst>
            <pc:docMk/>
            <pc:sldMk cId="1816266034" sldId="455"/>
            <ac:picMk id="5" creationId="{72B9E97C-E061-470F-B087-499F09E47E0D}"/>
          </ac:picMkLst>
        </pc:picChg>
      </pc:sldChg>
      <pc:sldChg chg="addSp modSp add mod">
        <pc:chgData name="David Skoloudik" userId="618318d588bbe383" providerId="LiveId" clId="{3EC1EF17-519C-47D2-BFC7-E5711C26C297}" dt="2021-05-17T13:56:50.115" v="5069" actId="1076"/>
        <pc:sldMkLst>
          <pc:docMk/>
          <pc:sldMk cId="4227006674" sldId="456"/>
        </pc:sldMkLst>
        <pc:spChg chg="mod">
          <ac:chgData name="David Skoloudik" userId="618318d588bbe383" providerId="LiveId" clId="{3EC1EF17-519C-47D2-BFC7-E5711C26C297}" dt="2021-05-17T13:55:49.479" v="5054" actId="20577"/>
          <ac:spMkLst>
            <pc:docMk/>
            <pc:sldMk cId="4227006674" sldId="456"/>
            <ac:spMk id="2" creationId="{0227FD87-B35C-4AE7-A08C-427926810E47}"/>
          </ac:spMkLst>
        </pc:spChg>
        <pc:spChg chg="add mod">
          <ac:chgData name="David Skoloudik" userId="618318d588bbe383" providerId="LiveId" clId="{3EC1EF17-519C-47D2-BFC7-E5711C26C297}" dt="2021-05-17T13:56:14.541" v="5059" actId="692"/>
          <ac:spMkLst>
            <pc:docMk/>
            <pc:sldMk cId="4227006674" sldId="456"/>
            <ac:spMk id="3" creationId="{E857D257-B65D-4DC2-9C1D-F89F9541C376}"/>
          </ac:spMkLst>
        </pc:spChg>
        <pc:spChg chg="add mod">
          <ac:chgData name="David Skoloudik" userId="618318d588bbe383" providerId="LiveId" clId="{3EC1EF17-519C-47D2-BFC7-E5711C26C297}" dt="2021-05-17T13:56:23.115" v="5061" actId="1076"/>
          <ac:spMkLst>
            <pc:docMk/>
            <pc:sldMk cId="4227006674" sldId="456"/>
            <ac:spMk id="6" creationId="{32108ADA-0173-4076-A442-4D06CD2E86B7}"/>
          </ac:spMkLst>
        </pc:spChg>
        <pc:spChg chg="add mod">
          <ac:chgData name="David Skoloudik" userId="618318d588bbe383" providerId="LiveId" clId="{3EC1EF17-519C-47D2-BFC7-E5711C26C297}" dt="2021-05-17T13:56:34.475" v="5065" actId="1076"/>
          <ac:spMkLst>
            <pc:docMk/>
            <pc:sldMk cId="4227006674" sldId="456"/>
            <ac:spMk id="7" creationId="{981EDFB1-A978-419C-9F12-C3898227FE08}"/>
          </ac:spMkLst>
        </pc:spChg>
        <pc:spChg chg="add mod">
          <ac:chgData name="David Skoloudik" userId="618318d588bbe383" providerId="LiveId" clId="{3EC1EF17-519C-47D2-BFC7-E5711C26C297}" dt="2021-05-17T13:56:40.421" v="5067" actId="1076"/>
          <ac:spMkLst>
            <pc:docMk/>
            <pc:sldMk cId="4227006674" sldId="456"/>
            <ac:spMk id="8" creationId="{2E1E8D25-F7A2-484C-AE97-3F44974503BC}"/>
          </ac:spMkLst>
        </pc:spChg>
        <pc:picChg chg="mod">
          <ac:chgData name="David Skoloudik" userId="618318d588bbe383" providerId="LiveId" clId="{3EC1EF17-519C-47D2-BFC7-E5711C26C297}" dt="2021-05-17T13:56:50.115" v="5069" actId="1076"/>
          <ac:picMkLst>
            <pc:docMk/>
            <pc:sldMk cId="4227006674" sldId="456"/>
            <ac:picMk id="5" creationId="{7768DE2C-1FD5-4B84-BDCD-D56BD8C43D0E}"/>
          </ac:picMkLst>
        </pc:picChg>
      </pc:sldChg>
      <pc:sldChg chg="addSp delSp modSp add mod setBg delDesignElem">
        <pc:chgData name="David Skoloudik" userId="618318d588bbe383" providerId="LiveId" clId="{3EC1EF17-519C-47D2-BFC7-E5711C26C297}" dt="2021-05-17T14:07:25.889" v="5121" actId="14100"/>
        <pc:sldMkLst>
          <pc:docMk/>
          <pc:sldMk cId="2259773151" sldId="457"/>
        </pc:sldMkLst>
        <pc:spChg chg="mod">
          <ac:chgData name="David Skoloudik" userId="618318d588bbe383" providerId="LiveId" clId="{3EC1EF17-519C-47D2-BFC7-E5711C26C297}" dt="2021-05-17T14:06:03.073" v="5107" actId="20577"/>
          <ac:spMkLst>
            <pc:docMk/>
            <pc:sldMk cId="2259773151" sldId="457"/>
            <ac:spMk id="2" creationId="{44EF8806-8129-42B2-A58E-A9B43DB42D1B}"/>
          </ac:spMkLst>
        </pc:spChg>
        <pc:spChg chg="add mod">
          <ac:chgData name="David Skoloudik" userId="618318d588bbe383" providerId="LiveId" clId="{3EC1EF17-519C-47D2-BFC7-E5711C26C297}" dt="2021-05-17T14:07:17.345" v="5120" actId="14100"/>
          <ac:spMkLst>
            <pc:docMk/>
            <pc:sldMk cId="2259773151" sldId="457"/>
            <ac:spMk id="3" creationId="{F1821D0B-B184-414D-8E63-8A235CDD57B9}"/>
          </ac:spMkLst>
        </pc:spChg>
        <pc:spChg chg="add mod">
          <ac:chgData name="David Skoloudik" userId="618318d588bbe383" providerId="LiveId" clId="{3EC1EF17-519C-47D2-BFC7-E5711C26C297}" dt="2021-05-17T14:07:25.889" v="5121" actId="14100"/>
          <ac:spMkLst>
            <pc:docMk/>
            <pc:sldMk cId="2259773151" sldId="457"/>
            <ac:spMk id="9" creationId="{818CDD5A-00D5-4D51-A812-FFB83AF73CED}"/>
          </ac:spMkLst>
        </pc:spChg>
        <pc:spChg chg="del">
          <ac:chgData name="David Skoloudik" userId="618318d588bbe383" providerId="LiveId" clId="{3EC1EF17-519C-47D2-BFC7-E5711C26C297}" dt="2021-05-17T14:05:59.818" v="5106"/>
          <ac:spMkLst>
            <pc:docMk/>
            <pc:sldMk cId="2259773151" sldId="457"/>
            <ac:spMk id="12" creationId="{3E279A52-177D-482C-92C8-10DD7A18FFA8}"/>
          </ac:spMkLst>
        </pc:spChg>
        <pc:grpChg chg="del">
          <ac:chgData name="David Skoloudik" userId="618318d588bbe383" providerId="LiveId" clId="{3EC1EF17-519C-47D2-BFC7-E5711C26C297}" dt="2021-05-17T14:05:59.818" v="5106"/>
          <ac:grpSpMkLst>
            <pc:docMk/>
            <pc:sldMk cId="2259773151" sldId="457"/>
            <ac:grpSpMk id="14" creationId="{4BCD063E-D4FF-4FB3-8F1D-5DD228883678}"/>
          </ac:grpSpMkLst>
        </pc:grpChg>
        <pc:picChg chg="mod">
          <ac:chgData name="David Skoloudik" userId="618318d588bbe383" providerId="LiveId" clId="{3EC1EF17-519C-47D2-BFC7-E5711C26C297}" dt="2021-05-17T14:06:44.532" v="5116" actId="1076"/>
          <ac:picMkLst>
            <pc:docMk/>
            <pc:sldMk cId="2259773151" sldId="457"/>
            <ac:picMk id="7" creationId="{0B11A68F-2969-4B25-B756-954EF486C61A}"/>
          </ac:picMkLst>
        </pc:picChg>
      </pc:sldChg>
      <pc:sldChg chg="addSp modSp new mod">
        <pc:chgData name="David Skoloudik" userId="618318d588bbe383" providerId="LiveId" clId="{3EC1EF17-519C-47D2-BFC7-E5711C26C297}" dt="2021-05-17T15:59:41.196" v="7819" actId="20577"/>
        <pc:sldMkLst>
          <pc:docMk/>
          <pc:sldMk cId="4288333240" sldId="458"/>
        </pc:sldMkLst>
        <pc:spChg chg="mod">
          <ac:chgData name="David Skoloudik" userId="618318d588bbe383" providerId="LiveId" clId="{3EC1EF17-519C-47D2-BFC7-E5711C26C297}" dt="2021-05-17T15:49:13.389" v="7575" actId="20577"/>
          <ac:spMkLst>
            <pc:docMk/>
            <pc:sldMk cId="4288333240" sldId="458"/>
            <ac:spMk id="2" creationId="{2BE2C047-6591-4CE1-8EE6-A7C97BEF891B}"/>
          </ac:spMkLst>
        </pc:spChg>
        <pc:spChg chg="mod">
          <ac:chgData name="David Skoloudik" userId="618318d588bbe383" providerId="LiveId" clId="{3EC1EF17-519C-47D2-BFC7-E5711C26C297}" dt="2021-05-17T15:48:33.816" v="7567"/>
          <ac:spMkLst>
            <pc:docMk/>
            <pc:sldMk cId="4288333240" sldId="458"/>
            <ac:spMk id="3" creationId="{67A148CF-90F1-491B-BAE8-89DFBA29641A}"/>
          </ac:spMkLst>
        </pc:spChg>
        <pc:spChg chg="add mod">
          <ac:chgData name="David Skoloudik" userId="618318d588bbe383" providerId="LiveId" clId="{3EC1EF17-519C-47D2-BFC7-E5711C26C297}" dt="2021-05-17T15:59:41.196" v="7819" actId="20577"/>
          <ac:spMkLst>
            <pc:docMk/>
            <pc:sldMk cId="4288333240" sldId="458"/>
            <ac:spMk id="4" creationId="{419F8D78-9D36-4D87-A227-D295C91EECE5}"/>
          </ac:spMkLst>
        </pc:spChg>
      </pc:sldChg>
      <pc:sldChg chg="modSp new mod">
        <pc:chgData name="David Skoloudik" userId="618318d588bbe383" providerId="LiveId" clId="{3EC1EF17-519C-47D2-BFC7-E5711C26C297}" dt="2021-05-17T15:45:48.270" v="7437" actId="20577"/>
        <pc:sldMkLst>
          <pc:docMk/>
          <pc:sldMk cId="439448040" sldId="459"/>
        </pc:sldMkLst>
        <pc:spChg chg="mod">
          <ac:chgData name="David Skoloudik" userId="618318d588bbe383" providerId="LiveId" clId="{3EC1EF17-519C-47D2-BFC7-E5711C26C297}" dt="2021-05-17T15:02:48.321" v="6892" actId="114"/>
          <ac:spMkLst>
            <pc:docMk/>
            <pc:sldMk cId="439448040" sldId="459"/>
            <ac:spMk id="2" creationId="{EE675EC8-6281-40F6-9F14-3AAD87ADAFEB}"/>
          </ac:spMkLst>
        </pc:spChg>
        <pc:spChg chg="mod">
          <ac:chgData name="David Skoloudik" userId="618318d588bbe383" providerId="LiveId" clId="{3EC1EF17-519C-47D2-BFC7-E5711C26C297}" dt="2021-05-17T15:45:48.270" v="7437" actId="20577"/>
          <ac:spMkLst>
            <pc:docMk/>
            <pc:sldMk cId="439448040" sldId="459"/>
            <ac:spMk id="3" creationId="{3DCCE7AA-AC63-4CDD-84A1-BE42FBF181EA}"/>
          </ac:spMkLst>
        </pc:spChg>
      </pc:sldChg>
      <pc:sldChg chg="modSp add mod">
        <pc:chgData name="David Skoloudik" userId="618318d588bbe383" providerId="LiveId" clId="{3EC1EF17-519C-47D2-BFC7-E5711C26C297}" dt="2021-05-17T17:27:21.866" v="9808" actId="20577"/>
        <pc:sldMkLst>
          <pc:docMk/>
          <pc:sldMk cId="291258198" sldId="460"/>
        </pc:sldMkLst>
        <pc:spChg chg="mod">
          <ac:chgData name="David Skoloudik" userId="618318d588bbe383" providerId="LiveId" clId="{3EC1EF17-519C-47D2-BFC7-E5711C26C297}" dt="2021-05-17T17:27:21.866" v="9808" actId="20577"/>
          <ac:spMkLst>
            <pc:docMk/>
            <pc:sldMk cId="291258198" sldId="460"/>
            <ac:spMk id="3" creationId="{EF225B03-3350-4732-99D8-DB08820F45C0}"/>
          </ac:spMkLst>
        </pc:spChg>
      </pc:sldChg>
      <pc:sldChg chg="addSp modSp add mod">
        <pc:chgData name="David Skoloudik" userId="618318d588bbe383" providerId="LiveId" clId="{3EC1EF17-519C-47D2-BFC7-E5711C26C297}" dt="2021-05-17T17:15:52.085" v="9504" actId="1076"/>
        <pc:sldMkLst>
          <pc:docMk/>
          <pc:sldMk cId="2928411759" sldId="461"/>
        </pc:sldMkLst>
        <pc:spChg chg="add mod">
          <ac:chgData name="David Skoloudik" userId="618318d588bbe383" providerId="LiveId" clId="{3EC1EF17-519C-47D2-BFC7-E5711C26C297}" dt="2021-05-17T17:14:48.382" v="9492" actId="14100"/>
          <ac:spMkLst>
            <pc:docMk/>
            <pc:sldMk cId="2928411759" sldId="461"/>
            <ac:spMk id="4" creationId="{0143BB34-16D3-4B0C-86AC-DFA903C36FB9}"/>
          </ac:spMkLst>
        </pc:spChg>
        <pc:spChg chg="add mod">
          <ac:chgData name="David Skoloudik" userId="618318d588bbe383" providerId="LiveId" clId="{3EC1EF17-519C-47D2-BFC7-E5711C26C297}" dt="2021-05-17T17:15:14.624" v="9497" actId="692"/>
          <ac:spMkLst>
            <pc:docMk/>
            <pc:sldMk cId="2928411759" sldId="461"/>
            <ac:spMk id="5" creationId="{8C7F16E1-52EF-431B-A02A-B14977BD1CF6}"/>
          </ac:spMkLst>
        </pc:spChg>
        <pc:spChg chg="add mod">
          <ac:chgData name="David Skoloudik" userId="618318d588bbe383" providerId="LiveId" clId="{3EC1EF17-519C-47D2-BFC7-E5711C26C297}" dt="2021-05-17T17:14:34.007" v="9490" actId="14100"/>
          <ac:spMkLst>
            <pc:docMk/>
            <pc:sldMk cId="2928411759" sldId="461"/>
            <ac:spMk id="6" creationId="{4CC8AC4C-6C7E-4AD1-AB02-34889FA92DD1}"/>
          </ac:spMkLst>
        </pc:spChg>
        <pc:spChg chg="add mod">
          <ac:chgData name="David Skoloudik" userId="618318d588bbe383" providerId="LiveId" clId="{3EC1EF17-519C-47D2-BFC7-E5711C26C297}" dt="2021-05-17T17:15:43.817" v="9502" actId="207"/>
          <ac:spMkLst>
            <pc:docMk/>
            <pc:sldMk cId="2928411759" sldId="461"/>
            <ac:spMk id="7" creationId="{FD108682-2073-498A-B820-08E79AFD754F}"/>
          </ac:spMkLst>
        </pc:spChg>
        <pc:spChg chg="add mod">
          <ac:chgData name="David Skoloudik" userId="618318d588bbe383" providerId="LiveId" clId="{3EC1EF17-519C-47D2-BFC7-E5711C26C297}" dt="2021-05-17T17:15:23.348" v="9499" actId="1076"/>
          <ac:spMkLst>
            <pc:docMk/>
            <pc:sldMk cId="2928411759" sldId="461"/>
            <ac:spMk id="8" creationId="{28FDA35F-4494-4955-B40B-94DFCA8ED3B3}"/>
          </ac:spMkLst>
        </pc:spChg>
        <pc:spChg chg="add mod">
          <ac:chgData name="David Skoloudik" userId="618318d588bbe383" providerId="LiveId" clId="{3EC1EF17-519C-47D2-BFC7-E5711C26C297}" dt="2021-05-17T17:15:52.085" v="9504" actId="1076"/>
          <ac:spMkLst>
            <pc:docMk/>
            <pc:sldMk cId="2928411759" sldId="461"/>
            <ac:spMk id="10" creationId="{317EAA54-E881-4170-83DA-1B2743FF770B}"/>
          </ac:spMkLst>
        </pc:spChg>
        <pc:picChg chg="mod">
          <ac:chgData name="David Skoloudik" userId="618318d588bbe383" providerId="LiveId" clId="{3EC1EF17-519C-47D2-BFC7-E5711C26C297}" dt="2021-05-17T17:13:48.893" v="9482" actId="1076"/>
          <ac:picMkLst>
            <pc:docMk/>
            <pc:sldMk cId="2928411759" sldId="461"/>
            <ac:picMk id="115714" creationId="{00000000-0000-0000-0000-000000000000}"/>
          </ac:picMkLst>
        </pc:picChg>
      </pc:sldChg>
      <pc:sldChg chg="addSp modSp add mod">
        <pc:chgData name="David Skoloudik" userId="618318d588bbe383" providerId="LiveId" clId="{3EC1EF17-519C-47D2-BFC7-E5711C26C297}" dt="2021-05-17T17:18:27.327" v="9531" actId="1076"/>
        <pc:sldMkLst>
          <pc:docMk/>
          <pc:sldMk cId="1647242866" sldId="462"/>
        </pc:sldMkLst>
        <pc:spChg chg="add mod">
          <ac:chgData name="David Skoloudik" userId="618318d588bbe383" providerId="LiveId" clId="{3EC1EF17-519C-47D2-BFC7-E5711C26C297}" dt="2021-05-17T17:17:14.265" v="9512" actId="692"/>
          <ac:spMkLst>
            <pc:docMk/>
            <pc:sldMk cId="1647242866" sldId="462"/>
            <ac:spMk id="4" creationId="{84A2B30E-5C93-41EC-A8F1-39441335B91E}"/>
          </ac:spMkLst>
        </pc:spChg>
        <pc:spChg chg="add mod">
          <ac:chgData name="David Skoloudik" userId="618318d588bbe383" providerId="LiveId" clId="{3EC1EF17-519C-47D2-BFC7-E5711C26C297}" dt="2021-05-17T17:18:05.085" v="9524" actId="207"/>
          <ac:spMkLst>
            <pc:docMk/>
            <pc:sldMk cId="1647242866" sldId="462"/>
            <ac:spMk id="5" creationId="{99255A43-5342-4DB3-8E9F-40EA5814DEDB}"/>
          </ac:spMkLst>
        </pc:spChg>
        <pc:spChg chg="add mod">
          <ac:chgData name="David Skoloudik" userId="618318d588bbe383" providerId="LiveId" clId="{3EC1EF17-519C-47D2-BFC7-E5711C26C297}" dt="2021-05-17T17:17:25.210" v="9514" actId="1076"/>
          <ac:spMkLst>
            <pc:docMk/>
            <pc:sldMk cId="1647242866" sldId="462"/>
            <ac:spMk id="7" creationId="{C2F5E3B7-6349-4057-ACB9-7D03D0D889A2}"/>
          </ac:spMkLst>
        </pc:spChg>
        <pc:spChg chg="add mod">
          <ac:chgData name="David Skoloudik" userId="618318d588bbe383" providerId="LiveId" clId="{3EC1EF17-519C-47D2-BFC7-E5711C26C297}" dt="2021-05-17T17:17:32.213" v="9516" actId="1076"/>
          <ac:spMkLst>
            <pc:docMk/>
            <pc:sldMk cId="1647242866" sldId="462"/>
            <ac:spMk id="8" creationId="{44235E1F-2F62-4A34-9699-169742C48B98}"/>
          </ac:spMkLst>
        </pc:spChg>
        <pc:spChg chg="add mod">
          <ac:chgData name="David Skoloudik" userId="618318d588bbe383" providerId="LiveId" clId="{3EC1EF17-519C-47D2-BFC7-E5711C26C297}" dt="2021-05-17T17:17:37.612" v="9518" actId="1076"/>
          <ac:spMkLst>
            <pc:docMk/>
            <pc:sldMk cId="1647242866" sldId="462"/>
            <ac:spMk id="9" creationId="{ED5631A4-4280-423C-B2F9-81BBD05CE107}"/>
          </ac:spMkLst>
        </pc:spChg>
        <pc:spChg chg="add mod">
          <ac:chgData name="David Skoloudik" userId="618318d588bbe383" providerId="LiveId" clId="{3EC1EF17-519C-47D2-BFC7-E5711C26C297}" dt="2021-05-17T17:18:17.740" v="9527" actId="1076"/>
          <ac:spMkLst>
            <pc:docMk/>
            <pc:sldMk cId="1647242866" sldId="462"/>
            <ac:spMk id="11" creationId="{D24A91D1-01A4-4E87-BA80-B418ECD997E3}"/>
          </ac:spMkLst>
        </pc:spChg>
        <pc:spChg chg="add mod">
          <ac:chgData name="David Skoloudik" userId="618318d588bbe383" providerId="LiveId" clId="{3EC1EF17-519C-47D2-BFC7-E5711C26C297}" dt="2021-05-17T17:18:22.615" v="9529" actId="1076"/>
          <ac:spMkLst>
            <pc:docMk/>
            <pc:sldMk cId="1647242866" sldId="462"/>
            <ac:spMk id="12" creationId="{AFFA25E6-4790-4AB7-AA9C-FD8AEC159C52}"/>
          </ac:spMkLst>
        </pc:spChg>
        <pc:spChg chg="add mod">
          <ac:chgData name="David Skoloudik" userId="618318d588bbe383" providerId="LiveId" clId="{3EC1EF17-519C-47D2-BFC7-E5711C26C297}" dt="2021-05-17T17:18:27.327" v="9531" actId="1076"/>
          <ac:spMkLst>
            <pc:docMk/>
            <pc:sldMk cId="1647242866" sldId="462"/>
            <ac:spMk id="13" creationId="{B94F8AAD-5182-42CB-9D0A-A86E04BB2A0D}"/>
          </ac:spMkLst>
        </pc:spChg>
        <pc:picChg chg="mod">
          <ac:chgData name="David Skoloudik" userId="618318d588bbe383" providerId="LiveId" clId="{3EC1EF17-519C-47D2-BFC7-E5711C26C297}" dt="2021-05-17T17:17:51.610" v="9521" actId="1076"/>
          <ac:picMkLst>
            <pc:docMk/>
            <pc:sldMk cId="1647242866" sldId="462"/>
            <ac:picMk id="114690" creationId="{00000000-0000-0000-0000-000000000000}"/>
          </ac:picMkLst>
        </pc:picChg>
        <pc:picChg chg="mod">
          <ac:chgData name="David Skoloudik" userId="618318d588bbe383" providerId="LiveId" clId="{3EC1EF17-519C-47D2-BFC7-E5711C26C297}" dt="2021-05-17T17:17:01.979" v="9509" actId="1076"/>
          <ac:picMkLst>
            <pc:docMk/>
            <pc:sldMk cId="1647242866" sldId="462"/>
            <ac:picMk id="114691" creationId="{00000000-0000-0000-0000-000000000000}"/>
          </ac:picMkLst>
        </pc:picChg>
      </pc:sldChg>
      <pc:sldChg chg="modSp new mod">
        <pc:chgData name="David Skoloudik" userId="618318d588bbe383" providerId="LiveId" clId="{3EC1EF17-519C-47D2-BFC7-E5711C26C297}" dt="2021-05-17T17:42:50.743" v="10342" actId="790"/>
        <pc:sldMkLst>
          <pc:docMk/>
          <pc:sldMk cId="2073691630" sldId="463"/>
        </pc:sldMkLst>
        <pc:spChg chg="mod">
          <ac:chgData name="David Skoloudik" userId="618318d588bbe383" providerId="LiveId" clId="{3EC1EF17-519C-47D2-BFC7-E5711C26C297}" dt="2021-05-17T17:36:31.031" v="9873" actId="113"/>
          <ac:spMkLst>
            <pc:docMk/>
            <pc:sldMk cId="2073691630" sldId="463"/>
            <ac:spMk id="2" creationId="{403E2812-42FF-43D9-A4FA-E8D7C4B485EF}"/>
          </ac:spMkLst>
        </pc:spChg>
        <pc:spChg chg="mod">
          <ac:chgData name="David Skoloudik" userId="618318d588bbe383" providerId="LiveId" clId="{3EC1EF17-519C-47D2-BFC7-E5711C26C297}" dt="2021-05-17T17:42:50.743" v="10342" actId="790"/>
          <ac:spMkLst>
            <pc:docMk/>
            <pc:sldMk cId="2073691630" sldId="463"/>
            <ac:spMk id="3" creationId="{11208267-3B14-40F5-BF85-7232878F54D1}"/>
          </ac:spMkLst>
        </pc:spChg>
      </pc:sldChg>
      <pc:sldMasterChg chg="setBg modSldLayout">
        <pc:chgData name="David Skoloudik" userId="618318d588bbe383" providerId="LiveId" clId="{3EC1EF17-519C-47D2-BFC7-E5711C26C297}" dt="2021-05-17T07:20:26.605" v="1330"/>
        <pc:sldMasterMkLst>
          <pc:docMk/>
          <pc:sldMasterMk cId="2004356431" sldId="2147483648"/>
        </pc:sldMasterMkLst>
        <pc:sldLayoutChg chg="setBg">
          <pc:chgData name="David Skoloudik" userId="618318d588bbe383" providerId="LiveId" clId="{3EC1EF17-519C-47D2-BFC7-E5711C26C297}" dt="2021-05-17T07:20:26.605" v="1330"/>
          <pc:sldLayoutMkLst>
            <pc:docMk/>
            <pc:sldMasterMk cId="2004356431" sldId="2147483648"/>
            <pc:sldLayoutMk cId="689004974" sldId="2147483649"/>
          </pc:sldLayoutMkLst>
        </pc:sldLayoutChg>
        <pc:sldLayoutChg chg="setBg">
          <pc:chgData name="David Skoloudik" userId="618318d588bbe383" providerId="LiveId" clId="{3EC1EF17-519C-47D2-BFC7-E5711C26C297}" dt="2021-05-17T07:20:26.605" v="1330"/>
          <pc:sldLayoutMkLst>
            <pc:docMk/>
            <pc:sldMasterMk cId="2004356431" sldId="2147483648"/>
            <pc:sldLayoutMk cId="1125069564" sldId="2147483650"/>
          </pc:sldLayoutMkLst>
        </pc:sldLayoutChg>
        <pc:sldLayoutChg chg="setBg">
          <pc:chgData name="David Skoloudik" userId="618318d588bbe383" providerId="LiveId" clId="{3EC1EF17-519C-47D2-BFC7-E5711C26C297}" dt="2021-05-17T07:20:26.605" v="1330"/>
          <pc:sldLayoutMkLst>
            <pc:docMk/>
            <pc:sldMasterMk cId="2004356431" sldId="2147483648"/>
            <pc:sldLayoutMk cId="1306800097" sldId="2147483651"/>
          </pc:sldLayoutMkLst>
        </pc:sldLayoutChg>
        <pc:sldLayoutChg chg="setBg">
          <pc:chgData name="David Skoloudik" userId="618318d588bbe383" providerId="LiveId" clId="{3EC1EF17-519C-47D2-BFC7-E5711C26C297}" dt="2021-05-17T07:20:26.605" v="1330"/>
          <pc:sldLayoutMkLst>
            <pc:docMk/>
            <pc:sldMasterMk cId="2004356431" sldId="2147483648"/>
            <pc:sldLayoutMk cId="3192742236" sldId="2147483652"/>
          </pc:sldLayoutMkLst>
        </pc:sldLayoutChg>
        <pc:sldLayoutChg chg="setBg">
          <pc:chgData name="David Skoloudik" userId="618318d588bbe383" providerId="LiveId" clId="{3EC1EF17-519C-47D2-BFC7-E5711C26C297}" dt="2021-05-17T07:20:26.605" v="1330"/>
          <pc:sldLayoutMkLst>
            <pc:docMk/>
            <pc:sldMasterMk cId="2004356431" sldId="2147483648"/>
            <pc:sldLayoutMk cId="2785479081" sldId="2147483653"/>
          </pc:sldLayoutMkLst>
        </pc:sldLayoutChg>
        <pc:sldLayoutChg chg="setBg">
          <pc:chgData name="David Skoloudik" userId="618318d588bbe383" providerId="LiveId" clId="{3EC1EF17-519C-47D2-BFC7-E5711C26C297}" dt="2021-05-17T07:20:26.605" v="1330"/>
          <pc:sldLayoutMkLst>
            <pc:docMk/>
            <pc:sldMasterMk cId="2004356431" sldId="2147483648"/>
            <pc:sldLayoutMk cId="2280793935" sldId="2147483654"/>
          </pc:sldLayoutMkLst>
        </pc:sldLayoutChg>
        <pc:sldLayoutChg chg="setBg">
          <pc:chgData name="David Skoloudik" userId="618318d588bbe383" providerId="LiveId" clId="{3EC1EF17-519C-47D2-BFC7-E5711C26C297}" dt="2021-05-17T07:20:26.605" v="1330"/>
          <pc:sldLayoutMkLst>
            <pc:docMk/>
            <pc:sldMasterMk cId="2004356431" sldId="2147483648"/>
            <pc:sldLayoutMk cId="1503672180" sldId="2147483655"/>
          </pc:sldLayoutMkLst>
        </pc:sldLayoutChg>
        <pc:sldLayoutChg chg="setBg">
          <pc:chgData name="David Skoloudik" userId="618318d588bbe383" providerId="LiveId" clId="{3EC1EF17-519C-47D2-BFC7-E5711C26C297}" dt="2021-05-17T07:20:26.605" v="1330"/>
          <pc:sldLayoutMkLst>
            <pc:docMk/>
            <pc:sldMasterMk cId="2004356431" sldId="2147483648"/>
            <pc:sldLayoutMk cId="1229225852" sldId="2147483656"/>
          </pc:sldLayoutMkLst>
        </pc:sldLayoutChg>
        <pc:sldLayoutChg chg="setBg">
          <pc:chgData name="David Skoloudik" userId="618318d588bbe383" providerId="LiveId" clId="{3EC1EF17-519C-47D2-BFC7-E5711C26C297}" dt="2021-05-17T07:20:26.605" v="1330"/>
          <pc:sldLayoutMkLst>
            <pc:docMk/>
            <pc:sldMasterMk cId="2004356431" sldId="2147483648"/>
            <pc:sldLayoutMk cId="3764390603" sldId="2147483657"/>
          </pc:sldLayoutMkLst>
        </pc:sldLayoutChg>
        <pc:sldLayoutChg chg="setBg">
          <pc:chgData name="David Skoloudik" userId="618318d588bbe383" providerId="LiveId" clId="{3EC1EF17-519C-47D2-BFC7-E5711C26C297}" dt="2021-05-17T07:20:26.605" v="1330"/>
          <pc:sldLayoutMkLst>
            <pc:docMk/>
            <pc:sldMasterMk cId="2004356431" sldId="2147483648"/>
            <pc:sldLayoutMk cId="1496756640" sldId="2147483658"/>
          </pc:sldLayoutMkLst>
        </pc:sldLayoutChg>
        <pc:sldLayoutChg chg="setBg">
          <pc:chgData name="David Skoloudik" userId="618318d588bbe383" providerId="LiveId" clId="{3EC1EF17-519C-47D2-BFC7-E5711C26C297}" dt="2021-05-17T07:20:26.605" v="1330"/>
          <pc:sldLayoutMkLst>
            <pc:docMk/>
            <pc:sldMasterMk cId="2004356431" sldId="2147483648"/>
            <pc:sldLayoutMk cId="1692445141" sldId="214748365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2D5836-07F2-4DBF-A11A-1713C6214131}"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F3E0E9FA-897E-4E7D-89E0-ECC8C376FBDD}">
      <dgm:prSet/>
      <dgm:spPr/>
      <dgm:t>
        <a:bodyPr/>
        <a:lstStyle/>
        <a:p>
          <a:r>
            <a:rPr lang="en-GB" dirty="0"/>
            <a:t>Different intensity and contrast of the image </a:t>
          </a:r>
          <a:endParaRPr lang="en-US" dirty="0"/>
        </a:p>
      </dgm:t>
    </dgm:pt>
    <dgm:pt modelId="{C0A3C675-E22C-4562-8A17-02ECE7DDE4E1}" type="parTrans" cxnId="{6BCDD57A-A0C7-406A-89E0-A80C0EE6816B}">
      <dgm:prSet/>
      <dgm:spPr/>
      <dgm:t>
        <a:bodyPr/>
        <a:lstStyle/>
        <a:p>
          <a:endParaRPr lang="en-US"/>
        </a:p>
      </dgm:t>
    </dgm:pt>
    <dgm:pt modelId="{96E5E1B1-D689-49B7-BF40-D2C2E11B3E9B}" type="sibTrans" cxnId="{6BCDD57A-A0C7-406A-89E0-A80C0EE6816B}">
      <dgm:prSet/>
      <dgm:spPr/>
      <dgm:t>
        <a:bodyPr/>
        <a:lstStyle/>
        <a:p>
          <a:endParaRPr lang="en-US"/>
        </a:p>
      </dgm:t>
    </dgm:pt>
    <dgm:pt modelId="{E4442DF3-202B-4740-9B50-C2E1F08C847B}">
      <dgm:prSet/>
      <dgm:spPr/>
      <dgm:t>
        <a:bodyPr/>
        <a:lstStyle/>
        <a:p>
          <a:r>
            <a:rPr lang="en-GB"/>
            <a:t>Dependency on the quality of temporal bone window</a:t>
          </a:r>
          <a:endParaRPr lang="en-US"/>
        </a:p>
      </dgm:t>
    </dgm:pt>
    <dgm:pt modelId="{FA08D49E-28F4-4955-B252-8676AB1E67D3}" type="parTrans" cxnId="{F4C905F2-CB85-4AA3-87F7-6913F8C1DEE1}">
      <dgm:prSet/>
      <dgm:spPr/>
      <dgm:t>
        <a:bodyPr/>
        <a:lstStyle/>
        <a:p>
          <a:endParaRPr lang="en-US"/>
        </a:p>
      </dgm:t>
    </dgm:pt>
    <dgm:pt modelId="{8DF438A0-0D20-4771-BD7F-4B60B3475283}" type="sibTrans" cxnId="{F4C905F2-CB85-4AA3-87F7-6913F8C1DEE1}">
      <dgm:prSet/>
      <dgm:spPr/>
      <dgm:t>
        <a:bodyPr/>
        <a:lstStyle/>
        <a:p>
          <a:endParaRPr lang="en-US"/>
        </a:p>
      </dgm:t>
    </dgm:pt>
    <dgm:pt modelId="{3D145893-41B0-46E6-9560-3A692751A551}">
      <dgm:prSet/>
      <dgm:spPr/>
      <dgm:t>
        <a:bodyPr/>
        <a:lstStyle/>
        <a:p>
          <a:r>
            <a:rPr lang="en-GB"/>
            <a:t>Optimalization of the image using gain and postprocessing tools</a:t>
          </a:r>
          <a:endParaRPr lang="en-US"/>
        </a:p>
      </dgm:t>
    </dgm:pt>
    <dgm:pt modelId="{2ABA6932-AACF-4B22-B398-6861829CEF1B}" type="parTrans" cxnId="{935EE3CA-8716-4BD0-9947-7FD1D5DA6A83}">
      <dgm:prSet/>
      <dgm:spPr/>
      <dgm:t>
        <a:bodyPr/>
        <a:lstStyle/>
        <a:p>
          <a:endParaRPr lang="en-US"/>
        </a:p>
      </dgm:t>
    </dgm:pt>
    <dgm:pt modelId="{E5A426C7-640E-45B3-AB6F-D6FD343B29E0}" type="sibTrans" cxnId="{935EE3CA-8716-4BD0-9947-7FD1D5DA6A83}">
      <dgm:prSet/>
      <dgm:spPr/>
      <dgm:t>
        <a:bodyPr/>
        <a:lstStyle/>
        <a:p>
          <a:endParaRPr lang="en-US"/>
        </a:p>
      </dgm:t>
    </dgm:pt>
    <dgm:pt modelId="{4950F7E8-209C-49B7-A994-2FD3870F4561}">
      <dgm:prSet/>
      <dgm:spPr/>
      <dgm:t>
        <a:bodyPr/>
        <a:lstStyle/>
        <a:p>
          <a:r>
            <a:rPr lang="en-GB" dirty="0"/>
            <a:t>Visual evaluation is dependent on the room lighting, screen brightness, sonographer´s fatigue, etc.</a:t>
          </a:r>
          <a:endParaRPr lang="en-US" dirty="0"/>
        </a:p>
      </dgm:t>
    </dgm:pt>
    <dgm:pt modelId="{F73D6AB2-8106-439F-9E61-069F79BEE095}" type="parTrans" cxnId="{3B511F23-6DF4-4F1F-8F7B-DD990EBBCA22}">
      <dgm:prSet/>
      <dgm:spPr/>
      <dgm:t>
        <a:bodyPr/>
        <a:lstStyle/>
        <a:p>
          <a:endParaRPr lang="en-US"/>
        </a:p>
      </dgm:t>
    </dgm:pt>
    <dgm:pt modelId="{DA150057-623F-4C1A-A669-6E9EB502DE81}" type="sibTrans" cxnId="{3B511F23-6DF4-4F1F-8F7B-DD990EBBCA22}">
      <dgm:prSet/>
      <dgm:spPr/>
      <dgm:t>
        <a:bodyPr/>
        <a:lstStyle/>
        <a:p>
          <a:endParaRPr lang="en-US"/>
        </a:p>
      </dgm:t>
    </dgm:pt>
    <dgm:pt modelId="{7BA4AF6F-1DA3-437B-A5C2-03EF7848606B}">
      <dgm:prSet/>
      <dgm:spPr>
        <a:solidFill>
          <a:srgbClr val="FF0000"/>
        </a:solidFill>
      </dgm:spPr>
      <dgm:t>
        <a:bodyPr/>
        <a:lstStyle/>
        <a:p>
          <a:r>
            <a:rPr lang="en-GB" dirty="0"/>
            <a:t>All these factors decrease the reproducibility of echogenicity evaluation</a:t>
          </a:r>
          <a:endParaRPr lang="en-US" dirty="0"/>
        </a:p>
      </dgm:t>
    </dgm:pt>
    <dgm:pt modelId="{0F26EB75-2E8A-49DC-AC51-BB903C119A42}" type="parTrans" cxnId="{05E06246-9D91-47B9-90AD-6B77A972F1FD}">
      <dgm:prSet/>
      <dgm:spPr/>
      <dgm:t>
        <a:bodyPr/>
        <a:lstStyle/>
        <a:p>
          <a:endParaRPr lang="en-US"/>
        </a:p>
      </dgm:t>
    </dgm:pt>
    <dgm:pt modelId="{491A114D-598A-496B-94BE-9D2A9D3233C4}" type="sibTrans" cxnId="{05E06246-9D91-47B9-90AD-6B77A972F1FD}">
      <dgm:prSet/>
      <dgm:spPr/>
      <dgm:t>
        <a:bodyPr/>
        <a:lstStyle/>
        <a:p>
          <a:endParaRPr lang="en-US"/>
        </a:p>
      </dgm:t>
    </dgm:pt>
    <dgm:pt modelId="{703AE1B1-F252-4448-A916-025A44104B2E}" type="pres">
      <dgm:prSet presAssocID="{BE2D5836-07F2-4DBF-A11A-1713C6214131}" presName="linear" presStyleCnt="0">
        <dgm:presLayoutVars>
          <dgm:animLvl val="lvl"/>
          <dgm:resizeHandles val="exact"/>
        </dgm:presLayoutVars>
      </dgm:prSet>
      <dgm:spPr/>
    </dgm:pt>
    <dgm:pt modelId="{A1544C73-2B94-403A-A073-AD5FCA7AAB61}" type="pres">
      <dgm:prSet presAssocID="{F3E0E9FA-897E-4E7D-89E0-ECC8C376FBDD}" presName="parentText" presStyleLbl="node1" presStyleIdx="0" presStyleCnt="5">
        <dgm:presLayoutVars>
          <dgm:chMax val="0"/>
          <dgm:bulletEnabled val="1"/>
        </dgm:presLayoutVars>
      </dgm:prSet>
      <dgm:spPr/>
    </dgm:pt>
    <dgm:pt modelId="{A4B047B0-DD95-49CE-99DB-0BE4193F4128}" type="pres">
      <dgm:prSet presAssocID="{96E5E1B1-D689-49B7-BF40-D2C2E11B3E9B}" presName="spacer" presStyleCnt="0"/>
      <dgm:spPr/>
    </dgm:pt>
    <dgm:pt modelId="{5701AA50-0A68-4928-9560-557F1178AC7B}" type="pres">
      <dgm:prSet presAssocID="{E4442DF3-202B-4740-9B50-C2E1F08C847B}" presName="parentText" presStyleLbl="node1" presStyleIdx="1" presStyleCnt="5">
        <dgm:presLayoutVars>
          <dgm:chMax val="0"/>
          <dgm:bulletEnabled val="1"/>
        </dgm:presLayoutVars>
      </dgm:prSet>
      <dgm:spPr/>
    </dgm:pt>
    <dgm:pt modelId="{A13A9869-979A-4C64-8803-9CA151045BA7}" type="pres">
      <dgm:prSet presAssocID="{8DF438A0-0D20-4771-BD7F-4B60B3475283}" presName="spacer" presStyleCnt="0"/>
      <dgm:spPr/>
    </dgm:pt>
    <dgm:pt modelId="{34DE4FB0-6058-40F3-9DA6-D4F20B6E7BAA}" type="pres">
      <dgm:prSet presAssocID="{3D145893-41B0-46E6-9560-3A692751A551}" presName="parentText" presStyleLbl="node1" presStyleIdx="2" presStyleCnt="5">
        <dgm:presLayoutVars>
          <dgm:chMax val="0"/>
          <dgm:bulletEnabled val="1"/>
        </dgm:presLayoutVars>
      </dgm:prSet>
      <dgm:spPr/>
    </dgm:pt>
    <dgm:pt modelId="{19E0A967-0214-483D-830E-4A57E571E091}" type="pres">
      <dgm:prSet presAssocID="{E5A426C7-640E-45B3-AB6F-D6FD343B29E0}" presName="spacer" presStyleCnt="0"/>
      <dgm:spPr/>
    </dgm:pt>
    <dgm:pt modelId="{A85BBE16-EA82-48C0-8C5E-93320558C9FF}" type="pres">
      <dgm:prSet presAssocID="{4950F7E8-209C-49B7-A994-2FD3870F4561}" presName="parentText" presStyleLbl="node1" presStyleIdx="3" presStyleCnt="5">
        <dgm:presLayoutVars>
          <dgm:chMax val="0"/>
          <dgm:bulletEnabled val="1"/>
        </dgm:presLayoutVars>
      </dgm:prSet>
      <dgm:spPr/>
    </dgm:pt>
    <dgm:pt modelId="{F79AF507-7CA7-4D86-BA06-DF6C8394A879}" type="pres">
      <dgm:prSet presAssocID="{DA150057-623F-4C1A-A669-6E9EB502DE81}" presName="spacer" presStyleCnt="0"/>
      <dgm:spPr/>
    </dgm:pt>
    <dgm:pt modelId="{73608D01-F29D-4ECE-92DA-6C97062F6F4D}" type="pres">
      <dgm:prSet presAssocID="{7BA4AF6F-1DA3-437B-A5C2-03EF7848606B}" presName="parentText" presStyleLbl="node1" presStyleIdx="4" presStyleCnt="5" custLinFactY="200000" custLinFactNeighborX="141" custLinFactNeighborY="289377">
        <dgm:presLayoutVars>
          <dgm:chMax val="0"/>
          <dgm:bulletEnabled val="1"/>
        </dgm:presLayoutVars>
      </dgm:prSet>
      <dgm:spPr/>
    </dgm:pt>
  </dgm:ptLst>
  <dgm:cxnLst>
    <dgm:cxn modelId="{71087A00-91A8-42E3-BA25-F23C236898D0}" type="presOf" srcId="{F3E0E9FA-897E-4E7D-89E0-ECC8C376FBDD}" destId="{A1544C73-2B94-403A-A073-AD5FCA7AAB61}" srcOrd="0" destOrd="0" presId="urn:microsoft.com/office/officeart/2005/8/layout/vList2"/>
    <dgm:cxn modelId="{2F823112-CF52-4093-B528-CB9604EDC950}" type="presOf" srcId="{4950F7E8-209C-49B7-A994-2FD3870F4561}" destId="{A85BBE16-EA82-48C0-8C5E-93320558C9FF}" srcOrd="0" destOrd="0" presId="urn:microsoft.com/office/officeart/2005/8/layout/vList2"/>
    <dgm:cxn modelId="{71935215-A1E4-498B-A97B-C12DC6644AAE}" type="presOf" srcId="{BE2D5836-07F2-4DBF-A11A-1713C6214131}" destId="{703AE1B1-F252-4448-A916-025A44104B2E}" srcOrd="0" destOrd="0" presId="urn:microsoft.com/office/officeart/2005/8/layout/vList2"/>
    <dgm:cxn modelId="{3B511F23-6DF4-4F1F-8F7B-DD990EBBCA22}" srcId="{BE2D5836-07F2-4DBF-A11A-1713C6214131}" destId="{4950F7E8-209C-49B7-A994-2FD3870F4561}" srcOrd="3" destOrd="0" parTransId="{F73D6AB2-8106-439F-9E61-069F79BEE095}" sibTransId="{DA150057-623F-4C1A-A669-6E9EB502DE81}"/>
    <dgm:cxn modelId="{507DA126-22A1-4A9D-AC18-1DC8DF3F0568}" type="presOf" srcId="{7BA4AF6F-1DA3-437B-A5C2-03EF7848606B}" destId="{73608D01-F29D-4ECE-92DA-6C97062F6F4D}" srcOrd="0" destOrd="0" presId="urn:microsoft.com/office/officeart/2005/8/layout/vList2"/>
    <dgm:cxn modelId="{08D44265-4099-4037-9C6F-E530CE681D2F}" type="presOf" srcId="{3D145893-41B0-46E6-9560-3A692751A551}" destId="{34DE4FB0-6058-40F3-9DA6-D4F20B6E7BAA}" srcOrd="0" destOrd="0" presId="urn:microsoft.com/office/officeart/2005/8/layout/vList2"/>
    <dgm:cxn modelId="{05E06246-9D91-47B9-90AD-6B77A972F1FD}" srcId="{BE2D5836-07F2-4DBF-A11A-1713C6214131}" destId="{7BA4AF6F-1DA3-437B-A5C2-03EF7848606B}" srcOrd="4" destOrd="0" parTransId="{0F26EB75-2E8A-49DC-AC51-BB903C119A42}" sibTransId="{491A114D-598A-496B-94BE-9D2A9D3233C4}"/>
    <dgm:cxn modelId="{6BCDD57A-A0C7-406A-89E0-A80C0EE6816B}" srcId="{BE2D5836-07F2-4DBF-A11A-1713C6214131}" destId="{F3E0E9FA-897E-4E7D-89E0-ECC8C376FBDD}" srcOrd="0" destOrd="0" parTransId="{C0A3C675-E22C-4562-8A17-02ECE7DDE4E1}" sibTransId="{96E5E1B1-D689-49B7-BF40-D2C2E11B3E9B}"/>
    <dgm:cxn modelId="{935EE3CA-8716-4BD0-9947-7FD1D5DA6A83}" srcId="{BE2D5836-07F2-4DBF-A11A-1713C6214131}" destId="{3D145893-41B0-46E6-9560-3A692751A551}" srcOrd="2" destOrd="0" parTransId="{2ABA6932-AACF-4B22-B398-6861829CEF1B}" sibTransId="{E5A426C7-640E-45B3-AB6F-D6FD343B29E0}"/>
    <dgm:cxn modelId="{18E7AAE6-47FF-4F40-885F-513E3D1C4DF9}" type="presOf" srcId="{E4442DF3-202B-4740-9B50-C2E1F08C847B}" destId="{5701AA50-0A68-4928-9560-557F1178AC7B}" srcOrd="0" destOrd="0" presId="urn:microsoft.com/office/officeart/2005/8/layout/vList2"/>
    <dgm:cxn modelId="{F4C905F2-CB85-4AA3-87F7-6913F8C1DEE1}" srcId="{BE2D5836-07F2-4DBF-A11A-1713C6214131}" destId="{E4442DF3-202B-4740-9B50-C2E1F08C847B}" srcOrd="1" destOrd="0" parTransId="{FA08D49E-28F4-4955-B252-8676AB1E67D3}" sibTransId="{8DF438A0-0D20-4771-BD7F-4B60B3475283}"/>
    <dgm:cxn modelId="{8E087146-0290-4E45-B483-5B135724A2F4}" type="presParOf" srcId="{703AE1B1-F252-4448-A916-025A44104B2E}" destId="{A1544C73-2B94-403A-A073-AD5FCA7AAB61}" srcOrd="0" destOrd="0" presId="urn:microsoft.com/office/officeart/2005/8/layout/vList2"/>
    <dgm:cxn modelId="{EAB0A90E-C83A-4376-9CE3-D17BCD3BE0D7}" type="presParOf" srcId="{703AE1B1-F252-4448-A916-025A44104B2E}" destId="{A4B047B0-DD95-49CE-99DB-0BE4193F4128}" srcOrd="1" destOrd="0" presId="urn:microsoft.com/office/officeart/2005/8/layout/vList2"/>
    <dgm:cxn modelId="{070BB196-4D13-4C75-BD16-3F02B0B9ADB4}" type="presParOf" srcId="{703AE1B1-F252-4448-A916-025A44104B2E}" destId="{5701AA50-0A68-4928-9560-557F1178AC7B}" srcOrd="2" destOrd="0" presId="urn:microsoft.com/office/officeart/2005/8/layout/vList2"/>
    <dgm:cxn modelId="{0BC80ADF-8D3F-4B7A-97F4-EF8933385383}" type="presParOf" srcId="{703AE1B1-F252-4448-A916-025A44104B2E}" destId="{A13A9869-979A-4C64-8803-9CA151045BA7}" srcOrd="3" destOrd="0" presId="urn:microsoft.com/office/officeart/2005/8/layout/vList2"/>
    <dgm:cxn modelId="{BBE67716-4461-4633-9FCA-57685BF78DF1}" type="presParOf" srcId="{703AE1B1-F252-4448-A916-025A44104B2E}" destId="{34DE4FB0-6058-40F3-9DA6-D4F20B6E7BAA}" srcOrd="4" destOrd="0" presId="urn:microsoft.com/office/officeart/2005/8/layout/vList2"/>
    <dgm:cxn modelId="{B3F94F27-998E-4F3D-AE40-A29BDA163CAC}" type="presParOf" srcId="{703AE1B1-F252-4448-A916-025A44104B2E}" destId="{19E0A967-0214-483D-830E-4A57E571E091}" srcOrd="5" destOrd="0" presId="urn:microsoft.com/office/officeart/2005/8/layout/vList2"/>
    <dgm:cxn modelId="{C464F225-4599-4E7D-B1D4-153BCDB3FB98}" type="presParOf" srcId="{703AE1B1-F252-4448-A916-025A44104B2E}" destId="{A85BBE16-EA82-48C0-8C5E-93320558C9FF}" srcOrd="6" destOrd="0" presId="urn:microsoft.com/office/officeart/2005/8/layout/vList2"/>
    <dgm:cxn modelId="{D17DEBCD-3158-457A-BC16-B02CAC3F67AB}" type="presParOf" srcId="{703AE1B1-F252-4448-A916-025A44104B2E}" destId="{F79AF507-7CA7-4D86-BA06-DF6C8394A879}" srcOrd="7" destOrd="0" presId="urn:microsoft.com/office/officeart/2005/8/layout/vList2"/>
    <dgm:cxn modelId="{8D02C656-CC1F-4949-836B-45E1B422EC1D}" type="presParOf" srcId="{703AE1B1-F252-4448-A916-025A44104B2E}" destId="{73608D01-F29D-4ECE-92DA-6C97062F6F4D}"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AB167F-0EE3-4D81-BCF1-A1073EFF56E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007F1CB-4783-4D86-863A-99A5E1E0AED5}">
      <dgm:prSet/>
      <dgm:spPr/>
      <dgm:t>
        <a:bodyPr/>
        <a:lstStyle/>
        <a:p>
          <a:r>
            <a:rPr lang="cs-CZ"/>
            <a:t>Substantia nigra</a:t>
          </a:r>
          <a:endParaRPr lang="en-US"/>
        </a:p>
      </dgm:t>
    </dgm:pt>
    <dgm:pt modelId="{42911E5C-A866-412C-A49E-6B89BC7EF202}" type="parTrans" cxnId="{9A61E0CE-BF69-46C3-809B-CCA6B8929537}">
      <dgm:prSet/>
      <dgm:spPr/>
      <dgm:t>
        <a:bodyPr/>
        <a:lstStyle/>
        <a:p>
          <a:endParaRPr lang="en-US"/>
        </a:p>
      </dgm:t>
    </dgm:pt>
    <dgm:pt modelId="{B1CA67E9-BC0D-4AB7-B09A-E24916458829}" type="sibTrans" cxnId="{9A61E0CE-BF69-46C3-809B-CCA6B8929537}">
      <dgm:prSet/>
      <dgm:spPr/>
      <dgm:t>
        <a:bodyPr/>
        <a:lstStyle/>
        <a:p>
          <a:endParaRPr lang="en-US"/>
        </a:p>
      </dgm:t>
    </dgm:pt>
    <dgm:pt modelId="{D6F898E8-BFB3-4DFE-9F66-B4F7D8608839}">
      <dgm:prSet/>
      <dgm:spPr/>
      <dgm:t>
        <a:bodyPr/>
        <a:lstStyle/>
        <a:p>
          <a:r>
            <a:rPr lang="cs-CZ"/>
            <a:t>Brainstem raphe</a:t>
          </a:r>
          <a:endParaRPr lang="en-US"/>
        </a:p>
      </dgm:t>
    </dgm:pt>
    <dgm:pt modelId="{2CB6B20A-6723-4142-90DC-AA8C5E343DC7}" type="parTrans" cxnId="{FE3229D8-8F76-4048-9DDA-5869EC02FF6A}">
      <dgm:prSet/>
      <dgm:spPr/>
      <dgm:t>
        <a:bodyPr/>
        <a:lstStyle/>
        <a:p>
          <a:endParaRPr lang="en-US"/>
        </a:p>
      </dgm:t>
    </dgm:pt>
    <dgm:pt modelId="{D38A4590-4EA6-438A-971B-B9A6174C8C81}" type="sibTrans" cxnId="{FE3229D8-8F76-4048-9DDA-5869EC02FF6A}">
      <dgm:prSet/>
      <dgm:spPr/>
      <dgm:t>
        <a:bodyPr/>
        <a:lstStyle/>
        <a:p>
          <a:endParaRPr lang="en-US"/>
        </a:p>
      </dgm:t>
    </dgm:pt>
    <dgm:pt modelId="{81536818-6F40-4931-9DD5-838E8A4180E0}">
      <dgm:prSet/>
      <dgm:spPr/>
      <dgm:t>
        <a:bodyPr/>
        <a:lstStyle/>
        <a:p>
          <a:r>
            <a:rPr lang="cs-CZ"/>
            <a:t>Red nucleus</a:t>
          </a:r>
          <a:endParaRPr lang="en-US"/>
        </a:p>
      </dgm:t>
    </dgm:pt>
    <dgm:pt modelId="{4EC4FDB6-9B93-4506-8319-070DCF1B42B1}" type="parTrans" cxnId="{41F51079-0AF7-44FA-B16F-5BD05D5325C7}">
      <dgm:prSet/>
      <dgm:spPr/>
      <dgm:t>
        <a:bodyPr/>
        <a:lstStyle/>
        <a:p>
          <a:endParaRPr lang="en-US"/>
        </a:p>
      </dgm:t>
    </dgm:pt>
    <dgm:pt modelId="{338AB378-C33C-44E8-883D-9E1DE41A687D}" type="sibTrans" cxnId="{41F51079-0AF7-44FA-B16F-5BD05D5325C7}">
      <dgm:prSet/>
      <dgm:spPr/>
      <dgm:t>
        <a:bodyPr/>
        <a:lstStyle/>
        <a:p>
          <a:endParaRPr lang="en-US"/>
        </a:p>
      </dgm:t>
    </dgm:pt>
    <dgm:pt modelId="{DEE8F7A2-A156-4569-BA50-55608D0043AE}">
      <dgm:prSet/>
      <dgm:spPr/>
      <dgm:t>
        <a:bodyPr/>
        <a:lstStyle/>
        <a:p>
          <a:r>
            <a:rPr lang="cs-CZ"/>
            <a:t>Caudate nucleus</a:t>
          </a:r>
          <a:endParaRPr lang="en-US"/>
        </a:p>
      </dgm:t>
    </dgm:pt>
    <dgm:pt modelId="{DE5E792F-E874-4569-8C38-E15353A72026}" type="parTrans" cxnId="{ACFE9152-67BA-4A3A-BC00-813F6180B08B}">
      <dgm:prSet/>
      <dgm:spPr/>
      <dgm:t>
        <a:bodyPr/>
        <a:lstStyle/>
        <a:p>
          <a:endParaRPr lang="en-US"/>
        </a:p>
      </dgm:t>
    </dgm:pt>
    <dgm:pt modelId="{14A74424-2BA6-4E01-ACBD-71C4E4CE7558}" type="sibTrans" cxnId="{ACFE9152-67BA-4A3A-BC00-813F6180B08B}">
      <dgm:prSet/>
      <dgm:spPr/>
      <dgm:t>
        <a:bodyPr/>
        <a:lstStyle/>
        <a:p>
          <a:endParaRPr lang="en-US"/>
        </a:p>
      </dgm:t>
    </dgm:pt>
    <dgm:pt modelId="{8F65FF09-B292-43D3-8DAB-FC2F45881CDC}">
      <dgm:prSet/>
      <dgm:spPr/>
      <dgm:t>
        <a:bodyPr/>
        <a:lstStyle/>
        <a:p>
          <a:r>
            <a:rPr lang="cs-CZ"/>
            <a:t>Lentiform nucleus  </a:t>
          </a:r>
          <a:endParaRPr lang="en-US"/>
        </a:p>
      </dgm:t>
    </dgm:pt>
    <dgm:pt modelId="{6E828C67-43CD-4F6F-9019-73DF1B323952}" type="parTrans" cxnId="{04AFBAD7-1166-4BEC-92AA-0F52D7632AD4}">
      <dgm:prSet/>
      <dgm:spPr/>
      <dgm:t>
        <a:bodyPr/>
        <a:lstStyle/>
        <a:p>
          <a:endParaRPr lang="en-US"/>
        </a:p>
      </dgm:t>
    </dgm:pt>
    <dgm:pt modelId="{3EC514BC-5F66-47DB-A58F-C29A448E7FA9}" type="sibTrans" cxnId="{04AFBAD7-1166-4BEC-92AA-0F52D7632AD4}">
      <dgm:prSet/>
      <dgm:spPr/>
      <dgm:t>
        <a:bodyPr/>
        <a:lstStyle/>
        <a:p>
          <a:endParaRPr lang="en-US"/>
        </a:p>
      </dgm:t>
    </dgm:pt>
    <dgm:pt modelId="{AD42CA2C-BF50-47CF-B217-3F83B589F6CE}">
      <dgm:prSet/>
      <dgm:spPr/>
      <dgm:t>
        <a:bodyPr/>
        <a:lstStyle/>
        <a:p>
          <a:r>
            <a:rPr lang="cs-CZ"/>
            <a:t>Thalamus</a:t>
          </a:r>
          <a:endParaRPr lang="en-US"/>
        </a:p>
      </dgm:t>
    </dgm:pt>
    <dgm:pt modelId="{7F6728ED-F06A-483A-8E8C-391821AA1E43}" type="parTrans" cxnId="{D9A3735F-206B-456B-A49E-02135F0BF46A}">
      <dgm:prSet/>
      <dgm:spPr/>
      <dgm:t>
        <a:bodyPr/>
        <a:lstStyle/>
        <a:p>
          <a:endParaRPr lang="en-US"/>
        </a:p>
      </dgm:t>
    </dgm:pt>
    <dgm:pt modelId="{1ED2ACAB-2FF0-4B1F-AFF0-CAB680226F0D}" type="sibTrans" cxnId="{D9A3735F-206B-456B-A49E-02135F0BF46A}">
      <dgm:prSet/>
      <dgm:spPr/>
      <dgm:t>
        <a:bodyPr/>
        <a:lstStyle/>
        <a:p>
          <a:endParaRPr lang="en-US"/>
        </a:p>
      </dgm:t>
    </dgm:pt>
    <dgm:pt modelId="{0E1EEC01-AA53-4502-812A-8044C6DE1333}">
      <dgm:prSet/>
      <dgm:spPr/>
      <dgm:t>
        <a:bodyPr/>
        <a:lstStyle/>
        <a:p>
          <a:r>
            <a:rPr lang="cs-CZ"/>
            <a:t>Insula</a:t>
          </a:r>
          <a:endParaRPr lang="en-US"/>
        </a:p>
      </dgm:t>
    </dgm:pt>
    <dgm:pt modelId="{A208476E-5F47-4BA8-8A40-A1AEF6141DB0}" type="parTrans" cxnId="{4F86FB97-D6CB-4A58-A80A-E3D46264FE6E}">
      <dgm:prSet/>
      <dgm:spPr/>
      <dgm:t>
        <a:bodyPr/>
        <a:lstStyle/>
        <a:p>
          <a:endParaRPr lang="en-US"/>
        </a:p>
      </dgm:t>
    </dgm:pt>
    <dgm:pt modelId="{9287B233-E981-4A3F-B931-633A6400F7E6}" type="sibTrans" cxnId="{4F86FB97-D6CB-4A58-A80A-E3D46264FE6E}">
      <dgm:prSet/>
      <dgm:spPr/>
      <dgm:t>
        <a:bodyPr/>
        <a:lstStyle/>
        <a:p>
          <a:endParaRPr lang="en-US"/>
        </a:p>
      </dgm:t>
    </dgm:pt>
    <dgm:pt modelId="{93732434-00C0-4C92-9F47-502B60BBAFF3}">
      <dgm:prSet/>
      <dgm:spPr/>
      <dgm:t>
        <a:bodyPr/>
        <a:lstStyle/>
        <a:p>
          <a:r>
            <a:rPr lang="cs-CZ"/>
            <a:t>Dentate nucleus</a:t>
          </a:r>
          <a:endParaRPr lang="en-US"/>
        </a:p>
      </dgm:t>
    </dgm:pt>
    <dgm:pt modelId="{5AD25811-3BD3-4D10-91E0-49E97C233DC0}" type="parTrans" cxnId="{005EE7E4-4734-4242-989F-A3E7DD61224E}">
      <dgm:prSet/>
      <dgm:spPr/>
      <dgm:t>
        <a:bodyPr/>
        <a:lstStyle/>
        <a:p>
          <a:endParaRPr lang="en-US"/>
        </a:p>
      </dgm:t>
    </dgm:pt>
    <dgm:pt modelId="{3B53B62D-946A-4A77-9E97-2AB52013FC7D}" type="sibTrans" cxnId="{005EE7E4-4734-4242-989F-A3E7DD61224E}">
      <dgm:prSet/>
      <dgm:spPr/>
      <dgm:t>
        <a:bodyPr/>
        <a:lstStyle/>
        <a:p>
          <a:endParaRPr lang="en-US"/>
        </a:p>
      </dgm:t>
    </dgm:pt>
    <dgm:pt modelId="{57545747-EFB2-4E25-B879-07D88EB2954D}">
      <dgm:prSet/>
      <dgm:spPr/>
      <dgm:t>
        <a:bodyPr/>
        <a:lstStyle/>
        <a:p>
          <a:r>
            <a:rPr lang="cs-CZ" dirty="0" err="1"/>
            <a:t>Cerebral</a:t>
          </a:r>
          <a:r>
            <a:rPr lang="cs-CZ" dirty="0"/>
            <a:t> and </a:t>
          </a:r>
          <a:r>
            <a:rPr lang="cs-CZ" dirty="0" err="1"/>
            <a:t>cerebellar</a:t>
          </a:r>
          <a:r>
            <a:rPr lang="cs-CZ" dirty="0"/>
            <a:t> </a:t>
          </a:r>
          <a:r>
            <a:rPr lang="cs-CZ" dirty="0" err="1"/>
            <a:t>white</a:t>
          </a:r>
          <a:r>
            <a:rPr lang="cs-CZ" dirty="0"/>
            <a:t> </a:t>
          </a:r>
          <a:r>
            <a:rPr lang="cs-CZ" dirty="0" err="1"/>
            <a:t>matter</a:t>
          </a:r>
          <a:endParaRPr lang="en-US" dirty="0"/>
        </a:p>
      </dgm:t>
    </dgm:pt>
    <dgm:pt modelId="{7C6D30E7-1066-4FE5-BACE-36CDF68C1761}" type="parTrans" cxnId="{20AA2DF8-179A-49BB-939E-1E8B1C8BDBBB}">
      <dgm:prSet/>
      <dgm:spPr/>
      <dgm:t>
        <a:bodyPr/>
        <a:lstStyle/>
        <a:p>
          <a:endParaRPr lang="en-US"/>
        </a:p>
      </dgm:t>
    </dgm:pt>
    <dgm:pt modelId="{782EF887-7D71-4584-8094-131C41C4927A}" type="sibTrans" cxnId="{20AA2DF8-179A-49BB-939E-1E8B1C8BDBBB}">
      <dgm:prSet/>
      <dgm:spPr/>
      <dgm:t>
        <a:bodyPr/>
        <a:lstStyle/>
        <a:p>
          <a:endParaRPr lang="en-US"/>
        </a:p>
      </dgm:t>
    </dgm:pt>
    <dgm:pt modelId="{0AECA3FB-171C-48C1-98EB-F808419F0902}">
      <dgm:prSet/>
      <dgm:spPr/>
      <dgm:t>
        <a:bodyPr/>
        <a:lstStyle/>
        <a:p>
          <a:r>
            <a:rPr lang="cs-CZ" dirty="0" err="1"/>
            <a:t>Medial</a:t>
          </a:r>
          <a:r>
            <a:rPr lang="cs-CZ" dirty="0"/>
            <a:t> </a:t>
          </a:r>
          <a:r>
            <a:rPr lang="cs-CZ" dirty="0" err="1"/>
            <a:t>temporal</a:t>
          </a:r>
          <a:r>
            <a:rPr lang="cs-CZ" dirty="0"/>
            <a:t> lobe</a:t>
          </a:r>
          <a:endParaRPr lang="en-US" dirty="0"/>
        </a:p>
      </dgm:t>
    </dgm:pt>
    <dgm:pt modelId="{3101F464-874E-4D0E-AC22-124209AB07F6}" type="parTrans" cxnId="{DCD9EB2C-E9C2-4DF0-A698-01A08304ADF6}">
      <dgm:prSet/>
      <dgm:spPr/>
      <dgm:t>
        <a:bodyPr/>
        <a:lstStyle/>
        <a:p>
          <a:endParaRPr lang="en-US"/>
        </a:p>
      </dgm:t>
    </dgm:pt>
    <dgm:pt modelId="{DD96F347-756F-4749-AAAD-2D1E83AF60FA}" type="sibTrans" cxnId="{DCD9EB2C-E9C2-4DF0-A698-01A08304ADF6}">
      <dgm:prSet/>
      <dgm:spPr/>
      <dgm:t>
        <a:bodyPr/>
        <a:lstStyle/>
        <a:p>
          <a:endParaRPr lang="en-US"/>
        </a:p>
      </dgm:t>
    </dgm:pt>
    <dgm:pt modelId="{37F7454B-389F-4231-8CAE-0EB9C4E0BB3E}" type="pres">
      <dgm:prSet presAssocID="{A1AB167F-0EE3-4D81-BCF1-A1073EFF56EB}" presName="linear" presStyleCnt="0">
        <dgm:presLayoutVars>
          <dgm:animLvl val="lvl"/>
          <dgm:resizeHandles val="exact"/>
        </dgm:presLayoutVars>
      </dgm:prSet>
      <dgm:spPr/>
    </dgm:pt>
    <dgm:pt modelId="{DB855541-5CBB-4915-B239-BB62B3008632}" type="pres">
      <dgm:prSet presAssocID="{9007F1CB-4783-4D86-863A-99A5E1E0AED5}" presName="parentText" presStyleLbl="node1" presStyleIdx="0" presStyleCnt="10">
        <dgm:presLayoutVars>
          <dgm:chMax val="0"/>
          <dgm:bulletEnabled val="1"/>
        </dgm:presLayoutVars>
      </dgm:prSet>
      <dgm:spPr/>
    </dgm:pt>
    <dgm:pt modelId="{47E10844-A55E-44D3-8D17-1FB8824EEA42}" type="pres">
      <dgm:prSet presAssocID="{B1CA67E9-BC0D-4AB7-B09A-E24916458829}" presName="spacer" presStyleCnt="0"/>
      <dgm:spPr/>
    </dgm:pt>
    <dgm:pt modelId="{2B584B96-6498-4A06-810C-0FA4522C80E7}" type="pres">
      <dgm:prSet presAssocID="{D6F898E8-BFB3-4DFE-9F66-B4F7D8608839}" presName="parentText" presStyleLbl="node1" presStyleIdx="1" presStyleCnt="10">
        <dgm:presLayoutVars>
          <dgm:chMax val="0"/>
          <dgm:bulletEnabled val="1"/>
        </dgm:presLayoutVars>
      </dgm:prSet>
      <dgm:spPr/>
    </dgm:pt>
    <dgm:pt modelId="{E96836BE-1CCA-43CC-945C-25B47A6C5E2E}" type="pres">
      <dgm:prSet presAssocID="{D38A4590-4EA6-438A-971B-B9A6174C8C81}" presName="spacer" presStyleCnt="0"/>
      <dgm:spPr/>
    </dgm:pt>
    <dgm:pt modelId="{236D7B54-F169-43E0-95BC-B0C83C821C76}" type="pres">
      <dgm:prSet presAssocID="{81536818-6F40-4931-9DD5-838E8A4180E0}" presName="parentText" presStyleLbl="node1" presStyleIdx="2" presStyleCnt="10">
        <dgm:presLayoutVars>
          <dgm:chMax val="0"/>
          <dgm:bulletEnabled val="1"/>
        </dgm:presLayoutVars>
      </dgm:prSet>
      <dgm:spPr/>
    </dgm:pt>
    <dgm:pt modelId="{88C8F13A-6DD4-49A0-8518-888E0D2BA8B4}" type="pres">
      <dgm:prSet presAssocID="{338AB378-C33C-44E8-883D-9E1DE41A687D}" presName="spacer" presStyleCnt="0"/>
      <dgm:spPr/>
    </dgm:pt>
    <dgm:pt modelId="{87A5F0AA-9661-49EA-8E34-47439DE95DC8}" type="pres">
      <dgm:prSet presAssocID="{DEE8F7A2-A156-4569-BA50-55608D0043AE}" presName="parentText" presStyleLbl="node1" presStyleIdx="3" presStyleCnt="10">
        <dgm:presLayoutVars>
          <dgm:chMax val="0"/>
          <dgm:bulletEnabled val="1"/>
        </dgm:presLayoutVars>
      </dgm:prSet>
      <dgm:spPr/>
    </dgm:pt>
    <dgm:pt modelId="{8CBF06A4-9BD0-4FB6-A415-7D5DEBC9A3DA}" type="pres">
      <dgm:prSet presAssocID="{14A74424-2BA6-4E01-ACBD-71C4E4CE7558}" presName="spacer" presStyleCnt="0"/>
      <dgm:spPr/>
    </dgm:pt>
    <dgm:pt modelId="{06DFDB8F-FE15-43DB-8F60-ACC70DB380E8}" type="pres">
      <dgm:prSet presAssocID="{8F65FF09-B292-43D3-8DAB-FC2F45881CDC}" presName="parentText" presStyleLbl="node1" presStyleIdx="4" presStyleCnt="10">
        <dgm:presLayoutVars>
          <dgm:chMax val="0"/>
          <dgm:bulletEnabled val="1"/>
        </dgm:presLayoutVars>
      </dgm:prSet>
      <dgm:spPr/>
    </dgm:pt>
    <dgm:pt modelId="{2C592139-FB07-4D92-AF48-B07FE59863AD}" type="pres">
      <dgm:prSet presAssocID="{3EC514BC-5F66-47DB-A58F-C29A448E7FA9}" presName="spacer" presStyleCnt="0"/>
      <dgm:spPr/>
    </dgm:pt>
    <dgm:pt modelId="{CFBABB9F-95A3-4F1A-941E-98EAB5612B5E}" type="pres">
      <dgm:prSet presAssocID="{AD42CA2C-BF50-47CF-B217-3F83B589F6CE}" presName="parentText" presStyleLbl="node1" presStyleIdx="5" presStyleCnt="10">
        <dgm:presLayoutVars>
          <dgm:chMax val="0"/>
          <dgm:bulletEnabled val="1"/>
        </dgm:presLayoutVars>
      </dgm:prSet>
      <dgm:spPr/>
    </dgm:pt>
    <dgm:pt modelId="{4DAC359A-5232-4925-BFCC-CBACBE7B565D}" type="pres">
      <dgm:prSet presAssocID="{1ED2ACAB-2FF0-4B1F-AFF0-CAB680226F0D}" presName="spacer" presStyleCnt="0"/>
      <dgm:spPr/>
    </dgm:pt>
    <dgm:pt modelId="{3D3F3776-EF92-4D23-B73A-D1BD32166BDF}" type="pres">
      <dgm:prSet presAssocID="{0E1EEC01-AA53-4502-812A-8044C6DE1333}" presName="parentText" presStyleLbl="node1" presStyleIdx="6" presStyleCnt="10">
        <dgm:presLayoutVars>
          <dgm:chMax val="0"/>
          <dgm:bulletEnabled val="1"/>
        </dgm:presLayoutVars>
      </dgm:prSet>
      <dgm:spPr/>
    </dgm:pt>
    <dgm:pt modelId="{0485F93B-9462-4720-B3C7-3CE39EA87CF1}" type="pres">
      <dgm:prSet presAssocID="{9287B233-E981-4A3F-B931-633A6400F7E6}" presName="spacer" presStyleCnt="0"/>
      <dgm:spPr/>
    </dgm:pt>
    <dgm:pt modelId="{4F6C6E32-0B18-4553-8F0F-589742FC51FA}" type="pres">
      <dgm:prSet presAssocID="{93732434-00C0-4C92-9F47-502B60BBAFF3}" presName="parentText" presStyleLbl="node1" presStyleIdx="7" presStyleCnt="10">
        <dgm:presLayoutVars>
          <dgm:chMax val="0"/>
          <dgm:bulletEnabled val="1"/>
        </dgm:presLayoutVars>
      </dgm:prSet>
      <dgm:spPr/>
    </dgm:pt>
    <dgm:pt modelId="{5351C1A9-628A-4FC0-92BE-CD42CE37A761}" type="pres">
      <dgm:prSet presAssocID="{3B53B62D-946A-4A77-9E97-2AB52013FC7D}" presName="spacer" presStyleCnt="0"/>
      <dgm:spPr/>
    </dgm:pt>
    <dgm:pt modelId="{81A8B617-FF4E-4E8F-84DF-9285ECB51201}" type="pres">
      <dgm:prSet presAssocID="{57545747-EFB2-4E25-B879-07D88EB2954D}" presName="parentText" presStyleLbl="node1" presStyleIdx="8" presStyleCnt="10">
        <dgm:presLayoutVars>
          <dgm:chMax val="0"/>
          <dgm:bulletEnabled val="1"/>
        </dgm:presLayoutVars>
      </dgm:prSet>
      <dgm:spPr/>
    </dgm:pt>
    <dgm:pt modelId="{581DEB96-C3C7-4375-81BE-2FC983A5FCA5}" type="pres">
      <dgm:prSet presAssocID="{782EF887-7D71-4584-8094-131C41C4927A}" presName="spacer" presStyleCnt="0"/>
      <dgm:spPr/>
    </dgm:pt>
    <dgm:pt modelId="{885566D4-B825-4535-A030-75433978C71C}" type="pres">
      <dgm:prSet presAssocID="{0AECA3FB-171C-48C1-98EB-F808419F0902}" presName="parentText" presStyleLbl="node1" presStyleIdx="9" presStyleCnt="10">
        <dgm:presLayoutVars>
          <dgm:chMax val="0"/>
          <dgm:bulletEnabled val="1"/>
        </dgm:presLayoutVars>
      </dgm:prSet>
      <dgm:spPr/>
    </dgm:pt>
  </dgm:ptLst>
  <dgm:cxnLst>
    <dgm:cxn modelId="{3FE9A808-1D01-4580-9821-7239FF0E50A4}" type="presOf" srcId="{9007F1CB-4783-4D86-863A-99A5E1E0AED5}" destId="{DB855541-5CBB-4915-B239-BB62B3008632}" srcOrd="0" destOrd="0" presId="urn:microsoft.com/office/officeart/2005/8/layout/vList2"/>
    <dgm:cxn modelId="{93586429-5DB6-4584-AD23-A047A2F970C9}" type="presOf" srcId="{DEE8F7A2-A156-4569-BA50-55608D0043AE}" destId="{87A5F0AA-9661-49EA-8E34-47439DE95DC8}" srcOrd="0" destOrd="0" presId="urn:microsoft.com/office/officeart/2005/8/layout/vList2"/>
    <dgm:cxn modelId="{1A082D2A-5E9D-4E00-872D-441959CB8CA3}" type="presOf" srcId="{0AECA3FB-171C-48C1-98EB-F808419F0902}" destId="{885566D4-B825-4535-A030-75433978C71C}" srcOrd="0" destOrd="0" presId="urn:microsoft.com/office/officeart/2005/8/layout/vList2"/>
    <dgm:cxn modelId="{DCD9EB2C-E9C2-4DF0-A698-01A08304ADF6}" srcId="{A1AB167F-0EE3-4D81-BCF1-A1073EFF56EB}" destId="{0AECA3FB-171C-48C1-98EB-F808419F0902}" srcOrd="9" destOrd="0" parTransId="{3101F464-874E-4D0E-AC22-124209AB07F6}" sibTransId="{DD96F347-756F-4749-AAAD-2D1E83AF60FA}"/>
    <dgm:cxn modelId="{D9A3735F-206B-456B-A49E-02135F0BF46A}" srcId="{A1AB167F-0EE3-4D81-BCF1-A1073EFF56EB}" destId="{AD42CA2C-BF50-47CF-B217-3F83B589F6CE}" srcOrd="5" destOrd="0" parTransId="{7F6728ED-F06A-483A-8E8C-391821AA1E43}" sibTransId="{1ED2ACAB-2FF0-4B1F-AFF0-CAB680226F0D}"/>
    <dgm:cxn modelId="{ACFE9152-67BA-4A3A-BC00-813F6180B08B}" srcId="{A1AB167F-0EE3-4D81-BCF1-A1073EFF56EB}" destId="{DEE8F7A2-A156-4569-BA50-55608D0043AE}" srcOrd="3" destOrd="0" parTransId="{DE5E792F-E874-4569-8C38-E15353A72026}" sibTransId="{14A74424-2BA6-4E01-ACBD-71C4E4CE7558}"/>
    <dgm:cxn modelId="{3A32B255-F241-4475-911F-066186622645}" type="presOf" srcId="{57545747-EFB2-4E25-B879-07D88EB2954D}" destId="{81A8B617-FF4E-4E8F-84DF-9285ECB51201}" srcOrd="0" destOrd="0" presId="urn:microsoft.com/office/officeart/2005/8/layout/vList2"/>
    <dgm:cxn modelId="{41F51079-0AF7-44FA-B16F-5BD05D5325C7}" srcId="{A1AB167F-0EE3-4D81-BCF1-A1073EFF56EB}" destId="{81536818-6F40-4931-9DD5-838E8A4180E0}" srcOrd="2" destOrd="0" parTransId="{4EC4FDB6-9B93-4506-8319-070DCF1B42B1}" sibTransId="{338AB378-C33C-44E8-883D-9E1DE41A687D}"/>
    <dgm:cxn modelId="{4F86FB97-D6CB-4A58-A80A-E3D46264FE6E}" srcId="{A1AB167F-0EE3-4D81-BCF1-A1073EFF56EB}" destId="{0E1EEC01-AA53-4502-812A-8044C6DE1333}" srcOrd="6" destOrd="0" parTransId="{A208476E-5F47-4BA8-8A40-A1AEF6141DB0}" sibTransId="{9287B233-E981-4A3F-B931-633A6400F7E6}"/>
    <dgm:cxn modelId="{D048C89B-A111-4B9A-BA91-743A6E7AB1D6}" type="presOf" srcId="{81536818-6F40-4931-9DD5-838E8A4180E0}" destId="{236D7B54-F169-43E0-95BC-B0C83C821C76}" srcOrd="0" destOrd="0" presId="urn:microsoft.com/office/officeart/2005/8/layout/vList2"/>
    <dgm:cxn modelId="{33ECE3A7-33EE-4AB4-A1DF-D48E722B4648}" type="presOf" srcId="{0E1EEC01-AA53-4502-812A-8044C6DE1333}" destId="{3D3F3776-EF92-4D23-B73A-D1BD32166BDF}" srcOrd="0" destOrd="0" presId="urn:microsoft.com/office/officeart/2005/8/layout/vList2"/>
    <dgm:cxn modelId="{4F9014AA-E987-4E31-A732-F4A43C3249C2}" type="presOf" srcId="{AD42CA2C-BF50-47CF-B217-3F83B589F6CE}" destId="{CFBABB9F-95A3-4F1A-941E-98EAB5612B5E}" srcOrd="0" destOrd="0" presId="urn:microsoft.com/office/officeart/2005/8/layout/vList2"/>
    <dgm:cxn modelId="{610A26B6-7A23-4F80-960E-99CC353EAC34}" type="presOf" srcId="{93732434-00C0-4C92-9F47-502B60BBAFF3}" destId="{4F6C6E32-0B18-4553-8F0F-589742FC51FA}" srcOrd="0" destOrd="0" presId="urn:microsoft.com/office/officeart/2005/8/layout/vList2"/>
    <dgm:cxn modelId="{A6FF78C3-0C51-41DE-9D5A-52875ED65B14}" type="presOf" srcId="{8F65FF09-B292-43D3-8DAB-FC2F45881CDC}" destId="{06DFDB8F-FE15-43DB-8F60-ACC70DB380E8}" srcOrd="0" destOrd="0" presId="urn:microsoft.com/office/officeart/2005/8/layout/vList2"/>
    <dgm:cxn modelId="{9A61E0CE-BF69-46C3-809B-CCA6B8929537}" srcId="{A1AB167F-0EE3-4D81-BCF1-A1073EFF56EB}" destId="{9007F1CB-4783-4D86-863A-99A5E1E0AED5}" srcOrd="0" destOrd="0" parTransId="{42911E5C-A866-412C-A49E-6B89BC7EF202}" sibTransId="{B1CA67E9-BC0D-4AB7-B09A-E24916458829}"/>
    <dgm:cxn modelId="{289419D3-9D26-4AEF-A2B6-51640D4426C4}" type="presOf" srcId="{A1AB167F-0EE3-4D81-BCF1-A1073EFF56EB}" destId="{37F7454B-389F-4231-8CAE-0EB9C4E0BB3E}" srcOrd="0" destOrd="0" presId="urn:microsoft.com/office/officeart/2005/8/layout/vList2"/>
    <dgm:cxn modelId="{04AFBAD7-1166-4BEC-92AA-0F52D7632AD4}" srcId="{A1AB167F-0EE3-4D81-BCF1-A1073EFF56EB}" destId="{8F65FF09-B292-43D3-8DAB-FC2F45881CDC}" srcOrd="4" destOrd="0" parTransId="{6E828C67-43CD-4F6F-9019-73DF1B323952}" sibTransId="{3EC514BC-5F66-47DB-A58F-C29A448E7FA9}"/>
    <dgm:cxn modelId="{FE3229D8-8F76-4048-9DDA-5869EC02FF6A}" srcId="{A1AB167F-0EE3-4D81-BCF1-A1073EFF56EB}" destId="{D6F898E8-BFB3-4DFE-9F66-B4F7D8608839}" srcOrd="1" destOrd="0" parTransId="{2CB6B20A-6723-4142-90DC-AA8C5E343DC7}" sibTransId="{D38A4590-4EA6-438A-971B-B9A6174C8C81}"/>
    <dgm:cxn modelId="{3519C5D9-BB93-42FB-9342-4BF70049EA42}" type="presOf" srcId="{D6F898E8-BFB3-4DFE-9F66-B4F7D8608839}" destId="{2B584B96-6498-4A06-810C-0FA4522C80E7}" srcOrd="0" destOrd="0" presId="urn:microsoft.com/office/officeart/2005/8/layout/vList2"/>
    <dgm:cxn modelId="{005EE7E4-4734-4242-989F-A3E7DD61224E}" srcId="{A1AB167F-0EE3-4D81-BCF1-A1073EFF56EB}" destId="{93732434-00C0-4C92-9F47-502B60BBAFF3}" srcOrd="7" destOrd="0" parTransId="{5AD25811-3BD3-4D10-91E0-49E97C233DC0}" sibTransId="{3B53B62D-946A-4A77-9E97-2AB52013FC7D}"/>
    <dgm:cxn modelId="{20AA2DF8-179A-49BB-939E-1E8B1C8BDBBB}" srcId="{A1AB167F-0EE3-4D81-BCF1-A1073EFF56EB}" destId="{57545747-EFB2-4E25-B879-07D88EB2954D}" srcOrd="8" destOrd="0" parTransId="{7C6D30E7-1066-4FE5-BACE-36CDF68C1761}" sibTransId="{782EF887-7D71-4584-8094-131C41C4927A}"/>
    <dgm:cxn modelId="{5B2B4A88-7408-4E08-B317-27CF3F811D55}" type="presParOf" srcId="{37F7454B-389F-4231-8CAE-0EB9C4E0BB3E}" destId="{DB855541-5CBB-4915-B239-BB62B3008632}" srcOrd="0" destOrd="0" presId="urn:microsoft.com/office/officeart/2005/8/layout/vList2"/>
    <dgm:cxn modelId="{4437DE43-EF33-4991-AA8B-9C813DE853BC}" type="presParOf" srcId="{37F7454B-389F-4231-8CAE-0EB9C4E0BB3E}" destId="{47E10844-A55E-44D3-8D17-1FB8824EEA42}" srcOrd="1" destOrd="0" presId="urn:microsoft.com/office/officeart/2005/8/layout/vList2"/>
    <dgm:cxn modelId="{BA4CA0F0-80F6-4876-A568-A144DF930378}" type="presParOf" srcId="{37F7454B-389F-4231-8CAE-0EB9C4E0BB3E}" destId="{2B584B96-6498-4A06-810C-0FA4522C80E7}" srcOrd="2" destOrd="0" presId="urn:microsoft.com/office/officeart/2005/8/layout/vList2"/>
    <dgm:cxn modelId="{5C11AE5B-E98E-4CB5-92BF-CAFE0EEB7463}" type="presParOf" srcId="{37F7454B-389F-4231-8CAE-0EB9C4E0BB3E}" destId="{E96836BE-1CCA-43CC-945C-25B47A6C5E2E}" srcOrd="3" destOrd="0" presId="urn:microsoft.com/office/officeart/2005/8/layout/vList2"/>
    <dgm:cxn modelId="{1537881A-8598-43A6-9B41-AD741CA5F939}" type="presParOf" srcId="{37F7454B-389F-4231-8CAE-0EB9C4E0BB3E}" destId="{236D7B54-F169-43E0-95BC-B0C83C821C76}" srcOrd="4" destOrd="0" presId="urn:microsoft.com/office/officeart/2005/8/layout/vList2"/>
    <dgm:cxn modelId="{742D7B93-BE2F-4C67-A5C6-5CEDAE07B5FA}" type="presParOf" srcId="{37F7454B-389F-4231-8CAE-0EB9C4E0BB3E}" destId="{88C8F13A-6DD4-49A0-8518-888E0D2BA8B4}" srcOrd="5" destOrd="0" presId="urn:microsoft.com/office/officeart/2005/8/layout/vList2"/>
    <dgm:cxn modelId="{91742ABF-16B2-4F96-92F5-CB4730414DA0}" type="presParOf" srcId="{37F7454B-389F-4231-8CAE-0EB9C4E0BB3E}" destId="{87A5F0AA-9661-49EA-8E34-47439DE95DC8}" srcOrd="6" destOrd="0" presId="urn:microsoft.com/office/officeart/2005/8/layout/vList2"/>
    <dgm:cxn modelId="{6AFEC774-3B4F-486F-BA6E-03D39A203209}" type="presParOf" srcId="{37F7454B-389F-4231-8CAE-0EB9C4E0BB3E}" destId="{8CBF06A4-9BD0-4FB6-A415-7D5DEBC9A3DA}" srcOrd="7" destOrd="0" presId="urn:microsoft.com/office/officeart/2005/8/layout/vList2"/>
    <dgm:cxn modelId="{1C9351B4-2FF5-4B26-A9C0-319C7CD4EB88}" type="presParOf" srcId="{37F7454B-389F-4231-8CAE-0EB9C4E0BB3E}" destId="{06DFDB8F-FE15-43DB-8F60-ACC70DB380E8}" srcOrd="8" destOrd="0" presId="urn:microsoft.com/office/officeart/2005/8/layout/vList2"/>
    <dgm:cxn modelId="{C0260531-97F2-47F0-A744-B0FB20A75081}" type="presParOf" srcId="{37F7454B-389F-4231-8CAE-0EB9C4E0BB3E}" destId="{2C592139-FB07-4D92-AF48-B07FE59863AD}" srcOrd="9" destOrd="0" presId="urn:microsoft.com/office/officeart/2005/8/layout/vList2"/>
    <dgm:cxn modelId="{48A56BEF-D38C-4965-A7A3-D2ACAC126583}" type="presParOf" srcId="{37F7454B-389F-4231-8CAE-0EB9C4E0BB3E}" destId="{CFBABB9F-95A3-4F1A-941E-98EAB5612B5E}" srcOrd="10" destOrd="0" presId="urn:microsoft.com/office/officeart/2005/8/layout/vList2"/>
    <dgm:cxn modelId="{DBE44EEB-9158-420A-8F5E-9830F54E5136}" type="presParOf" srcId="{37F7454B-389F-4231-8CAE-0EB9C4E0BB3E}" destId="{4DAC359A-5232-4925-BFCC-CBACBE7B565D}" srcOrd="11" destOrd="0" presId="urn:microsoft.com/office/officeart/2005/8/layout/vList2"/>
    <dgm:cxn modelId="{0830082C-D1AD-410D-9872-BCEC7DB0E97E}" type="presParOf" srcId="{37F7454B-389F-4231-8CAE-0EB9C4E0BB3E}" destId="{3D3F3776-EF92-4D23-B73A-D1BD32166BDF}" srcOrd="12" destOrd="0" presId="urn:microsoft.com/office/officeart/2005/8/layout/vList2"/>
    <dgm:cxn modelId="{33F02B35-E034-4F85-9DEE-1DD26178E484}" type="presParOf" srcId="{37F7454B-389F-4231-8CAE-0EB9C4E0BB3E}" destId="{0485F93B-9462-4720-B3C7-3CE39EA87CF1}" srcOrd="13" destOrd="0" presId="urn:microsoft.com/office/officeart/2005/8/layout/vList2"/>
    <dgm:cxn modelId="{318872C6-3EAB-4AE8-8DD1-8E8ADCE59740}" type="presParOf" srcId="{37F7454B-389F-4231-8CAE-0EB9C4E0BB3E}" destId="{4F6C6E32-0B18-4553-8F0F-589742FC51FA}" srcOrd="14" destOrd="0" presId="urn:microsoft.com/office/officeart/2005/8/layout/vList2"/>
    <dgm:cxn modelId="{33633692-6B0C-4B3F-9769-4C7847889314}" type="presParOf" srcId="{37F7454B-389F-4231-8CAE-0EB9C4E0BB3E}" destId="{5351C1A9-628A-4FC0-92BE-CD42CE37A761}" srcOrd="15" destOrd="0" presId="urn:microsoft.com/office/officeart/2005/8/layout/vList2"/>
    <dgm:cxn modelId="{656DEDCE-A737-4D34-A2FF-3E90F73E1638}" type="presParOf" srcId="{37F7454B-389F-4231-8CAE-0EB9C4E0BB3E}" destId="{81A8B617-FF4E-4E8F-84DF-9285ECB51201}" srcOrd="16" destOrd="0" presId="urn:microsoft.com/office/officeart/2005/8/layout/vList2"/>
    <dgm:cxn modelId="{D1B4C89B-A7A5-4A7E-96C0-E63219139DD7}" type="presParOf" srcId="{37F7454B-389F-4231-8CAE-0EB9C4E0BB3E}" destId="{581DEB96-C3C7-4375-81BE-2FC983A5FCA5}" srcOrd="17" destOrd="0" presId="urn:microsoft.com/office/officeart/2005/8/layout/vList2"/>
    <dgm:cxn modelId="{BF6FF317-B0B5-4BB0-9885-30BEC9DE2396}" type="presParOf" srcId="{37F7454B-389F-4231-8CAE-0EB9C4E0BB3E}" destId="{885566D4-B825-4535-A030-75433978C71C}" srcOrd="1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44C73-2B94-403A-A073-AD5FCA7AAB61}">
      <dsp:nvSpPr>
        <dsp:cNvPr id="0" name=""/>
        <dsp:cNvSpPr/>
      </dsp:nvSpPr>
      <dsp:spPr>
        <a:xfrm>
          <a:off x="0" y="680434"/>
          <a:ext cx="6666833" cy="91367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Different intensity and contrast of the image </a:t>
          </a:r>
          <a:endParaRPr lang="en-US" sz="2300" kern="1200" dirty="0"/>
        </a:p>
      </dsp:txBody>
      <dsp:txXfrm>
        <a:off x="44602" y="725036"/>
        <a:ext cx="6577629" cy="824474"/>
      </dsp:txXfrm>
    </dsp:sp>
    <dsp:sp modelId="{5701AA50-0A68-4928-9560-557F1178AC7B}">
      <dsp:nvSpPr>
        <dsp:cNvPr id="0" name=""/>
        <dsp:cNvSpPr/>
      </dsp:nvSpPr>
      <dsp:spPr>
        <a:xfrm>
          <a:off x="0" y="1660353"/>
          <a:ext cx="6666833" cy="913678"/>
        </a:xfrm>
        <a:prstGeom prst="round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Dependency on the quality of temporal bone window</a:t>
          </a:r>
          <a:endParaRPr lang="en-US" sz="2300" kern="1200"/>
        </a:p>
      </dsp:txBody>
      <dsp:txXfrm>
        <a:off x="44602" y="1704955"/>
        <a:ext cx="6577629" cy="824474"/>
      </dsp:txXfrm>
    </dsp:sp>
    <dsp:sp modelId="{34DE4FB0-6058-40F3-9DA6-D4F20B6E7BAA}">
      <dsp:nvSpPr>
        <dsp:cNvPr id="0" name=""/>
        <dsp:cNvSpPr/>
      </dsp:nvSpPr>
      <dsp:spPr>
        <a:xfrm>
          <a:off x="0" y="2640271"/>
          <a:ext cx="6666833" cy="913678"/>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Optimalization of the image using gain and postprocessing tools</a:t>
          </a:r>
          <a:endParaRPr lang="en-US" sz="2300" kern="1200"/>
        </a:p>
      </dsp:txBody>
      <dsp:txXfrm>
        <a:off x="44602" y="2684873"/>
        <a:ext cx="6577629" cy="824474"/>
      </dsp:txXfrm>
    </dsp:sp>
    <dsp:sp modelId="{A85BBE16-EA82-48C0-8C5E-93320558C9FF}">
      <dsp:nvSpPr>
        <dsp:cNvPr id="0" name=""/>
        <dsp:cNvSpPr/>
      </dsp:nvSpPr>
      <dsp:spPr>
        <a:xfrm>
          <a:off x="0" y="3620190"/>
          <a:ext cx="6666833" cy="913678"/>
        </a:xfrm>
        <a:prstGeom prst="round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Visual evaluation is dependent on the room lighting, screen brightness, sonographer´s fatigue, etc.</a:t>
          </a:r>
          <a:endParaRPr lang="en-US" sz="2300" kern="1200" dirty="0"/>
        </a:p>
      </dsp:txBody>
      <dsp:txXfrm>
        <a:off x="44602" y="3664792"/>
        <a:ext cx="6577629" cy="824474"/>
      </dsp:txXfrm>
    </dsp:sp>
    <dsp:sp modelId="{73608D01-F29D-4ECE-92DA-6C97062F6F4D}">
      <dsp:nvSpPr>
        <dsp:cNvPr id="0" name=""/>
        <dsp:cNvSpPr/>
      </dsp:nvSpPr>
      <dsp:spPr>
        <a:xfrm>
          <a:off x="0" y="5280543"/>
          <a:ext cx="6666833" cy="913678"/>
        </a:xfrm>
        <a:prstGeom prst="roundRect">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All these factors decrease the reproducibility of echogenicity evaluation</a:t>
          </a:r>
          <a:endParaRPr lang="en-US" sz="2300" kern="1200" dirty="0"/>
        </a:p>
      </dsp:txBody>
      <dsp:txXfrm>
        <a:off x="44602" y="5325145"/>
        <a:ext cx="6577629" cy="8244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855541-5CBB-4915-B239-BB62B3008632}">
      <dsp:nvSpPr>
        <dsp:cNvPr id="0" name=""/>
        <dsp:cNvSpPr/>
      </dsp:nvSpPr>
      <dsp:spPr>
        <a:xfrm>
          <a:off x="0" y="101465"/>
          <a:ext cx="6489509" cy="4557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a:t>Substantia nigra</a:t>
          </a:r>
          <a:endParaRPr lang="en-US" sz="1900" kern="1200"/>
        </a:p>
      </dsp:txBody>
      <dsp:txXfrm>
        <a:off x="22246" y="123711"/>
        <a:ext cx="6445017" cy="411223"/>
      </dsp:txXfrm>
    </dsp:sp>
    <dsp:sp modelId="{2B584B96-6498-4A06-810C-0FA4522C80E7}">
      <dsp:nvSpPr>
        <dsp:cNvPr id="0" name=""/>
        <dsp:cNvSpPr/>
      </dsp:nvSpPr>
      <dsp:spPr>
        <a:xfrm>
          <a:off x="0" y="611900"/>
          <a:ext cx="6489509" cy="455715"/>
        </a:xfrm>
        <a:prstGeom prst="roundRect">
          <a:avLst/>
        </a:prstGeom>
        <a:solidFill>
          <a:schemeClr val="accent2">
            <a:hueOff val="-161707"/>
            <a:satOff val="-9325"/>
            <a:lumOff val="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a:t>Brainstem raphe</a:t>
          </a:r>
          <a:endParaRPr lang="en-US" sz="1900" kern="1200"/>
        </a:p>
      </dsp:txBody>
      <dsp:txXfrm>
        <a:off x="22246" y="634146"/>
        <a:ext cx="6445017" cy="411223"/>
      </dsp:txXfrm>
    </dsp:sp>
    <dsp:sp modelId="{236D7B54-F169-43E0-95BC-B0C83C821C76}">
      <dsp:nvSpPr>
        <dsp:cNvPr id="0" name=""/>
        <dsp:cNvSpPr/>
      </dsp:nvSpPr>
      <dsp:spPr>
        <a:xfrm>
          <a:off x="0" y="1122335"/>
          <a:ext cx="6489509" cy="455715"/>
        </a:xfrm>
        <a:prstGeom prst="roundRect">
          <a:avLst/>
        </a:prstGeom>
        <a:solidFill>
          <a:schemeClr val="accent2">
            <a:hueOff val="-323414"/>
            <a:satOff val="-18651"/>
            <a:lumOff val="19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a:t>Red nucleus</a:t>
          </a:r>
          <a:endParaRPr lang="en-US" sz="1900" kern="1200"/>
        </a:p>
      </dsp:txBody>
      <dsp:txXfrm>
        <a:off x="22246" y="1144581"/>
        <a:ext cx="6445017" cy="411223"/>
      </dsp:txXfrm>
    </dsp:sp>
    <dsp:sp modelId="{87A5F0AA-9661-49EA-8E34-47439DE95DC8}">
      <dsp:nvSpPr>
        <dsp:cNvPr id="0" name=""/>
        <dsp:cNvSpPr/>
      </dsp:nvSpPr>
      <dsp:spPr>
        <a:xfrm>
          <a:off x="0" y="1632770"/>
          <a:ext cx="6489509" cy="455715"/>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a:t>Caudate nucleus</a:t>
          </a:r>
          <a:endParaRPr lang="en-US" sz="1900" kern="1200"/>
        </a:p>
      </dsp:txBody>
      <dsp:txXfrm>
        <a:off x="22246" y="1655016"/>
        <a:ext cx="6445017" cy="411223"/>
      </dsp:txXfrm>
    </dsp:sp>
    <dsp:sp modelId="{06DFDB8F-FE15-43DB-8F60-ACC70DB380E8}">
      <dsp:nvSpPr>
        <dsp:cNvPr id="0" name=""/>
        <dsp:cNvSpPr/>
      </dsp:nvSpPr>
      <dsp:spPr>
        <a:xfrm>
          <a:off x="0" y="2143205"/>
          <a:ext cx="6489509" cy="455715"/>
        </a:xfrm>
        <a:prstGeom prst="roundRect">
          <a:avLst/>
        </a:prstGeom>
        <a:solidFill>
          <a:schemeClr val="accent2">
            <a:hueOff val="-646828"/>
            <a:satOff val="-37301"/>
            <a:lumOff val="38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a:t>Lentiform nucleus  </a:t>
          </a:r>
          <a:endParaRPr lang="en-US" sz="1900" kern="1200"/>
        </a:p>
      </dsp:txBody>
      <dsp:txXfrm>
        <a:off x="22246" y="2165451"/>
        <a:ext cx="6445017" cy="411223"/>
      </dsp:txXfrm>
    </dsp:sp>
    <dsp:sp modelId="{CFBABB9F-95A3-4F1A-941E-98EAB5612B5E}">
      <dsp:nvSpPr>
        <dsp:cNvPr id="0" name=""/>
        <dsp:cNvSpPr/>
      </dsp:nvSpPr>
      <dsp:spPr>
        <a:xfrm>
          <a:off x="0" y="2653640"/>
          <a:ext cx="6489509" cy="455715"/>
        </a:xfrm>
        <a:prstGeom prst="roundRect">
          <a:avLst/>
        </a:prstGeom>
        <a:solidFill>
          <a:schemeClr val="accent2">
            <a:hueOff val="-808535"/>
            <a:satOff val="-46627"/>
            <a:lumOff val="4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a:t>Thalamus</a:t>
          </a:r>
          <a:endParaRPr lang="en-US" sz="1900" kern="1200"/>
        </a:p>
      </dsp:txBody>
      <dsp:txXfrm>
        <a:off x="22246" y="2675886"/>
        <a:ext cx="6445017" cy="411223"/>
      </dsp:txXfrm>
    </dsp:sp>
    <dsp:sp modelId="{3D3F3776-EF92-4D23-B73A-D1BD32166BDF}">
      <dsp:nvSpPr>
        <dsp:cNvPr id="0" name=""/>
        <dsp:cNvSpPr/>
      </dsp:nvSpPr>
      <dsp:spPr>
        <a:xfrm>
          <a:off x="0" y="3164075"/>
          <a:ext cx="6489509" cy="455715"/>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a:t>Insula</a:t>
          </a:r>
          <a:endParaRPr lang="en-US" sz="1900" kern="1200"/>
        </a:p>
      </dsp:txBody>
      <dsp:txXfrm>
        <a:off x="22246" y="3186321"/>
        <a:ext cx="6445017" cy="411223"/>
      </dsp:txXfrm>
    </dsp:sp>
    <dsp:sp modelId="{4F6C6E32-0B18-4553-8F0F-589742FC51FA}">
      <dsp:nvSpPr>
        <dsp:cNvPr id="0" name=""/>
        <dsp:cNvSpPr/>
      </dsp:nvSpPr>
      <dsp:spPr>
        <a:xfrm>
          <a:off x="0" y="3674510"/>
          <a:ext cx="6489509" cy="455715"/>
        </a:xfrm>
        <a:prstGeom prst="roundRect">
          <a:avLst/>
        </a:prstGeom>
        <a:solidFill>
          <a:schemeClr val="accent2">
            <a:hueOff val="-1131949"/>
            <a:satOff val="-65277"/>
            <a:lumOff val="67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a:t>Dentate nucleus</a:t>
          </a:r>
          <a:endParaRPr lang="en-US" sz="1900" kern="1200"/>
        </a:p>
      </dsp:txBody>
      <dsp:txXfrm>
        <a:off x="22246" y="3696756"/>
        <a:ext cx="6445017" cy="411223"/>
      </dsp:txXfrm>
    </dsp:sp>
    <dsp:sp modelId="{81A8B617-FF4E-4E8F-84DF-9285ECB51201}">
      <dsp:nvSpPr>
        <dsp:cNvPr id="0" name=""/>
        <dsp:cNvSpPr/>
      </dsp:nvSpPr>
      <dsp:spPr>
        <a:xfrm>
          <a:off x="0" y="4184945"/>
          <a:ext cx="6489509" cy="455715"/>
        </a:xfrm>
        <a:prstGeom prst="roundRect">
          <a:avLst/>
        </a:prstGeom>
        <a:solidFill>
          <a:schemeClr val="accent2">
            <a:hueOff val="-1293656"/>
            <a:satOff val="-74603"/>
            <a:lumOff val="76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err="1"/>
            <a:t>Cerebral</a:t>
          </a:r>
          <a:r>
            <a:rPr lang="cs-CZ" sz="1900" kern="1200" dirty="0"/>
            <a:t> and </a:t>
          </a:r>
          <a:r>
            <a:rPr lang="cs-CZ" sz="1900" kern="1200" dirty="0" err="1"/>
            <a:t>cerebellar</a:t>
          </a:r>
          <a:r>
            <a:rPr lang="cs-CZ" sz="1900" kern="1200" dirty="0"/>
            <a:t> </a:t>
          </a:r>
          <a:r>
            <a:rPr lang="cs-CZ" sz="1900" kern="1200" dirty="0" err="1"/>
            <a:t>white</a:t>
          </a:r>
          <a:r>
            <a:rPr lang="cs-CZ" sz="1900" kern="1200" dirty="0"/>
            <a:t> </a:t>
          </a:r>
          <a:r>
            <a:rPr lang="cs-CZ" sz="1900" kern="1200" dirty="0" err="1"/>
            <a:t>matter</a:t>
          </a:r>
          <a:endParaRPr lang="en-US" sz="1900" kern="1200" dirty="0"/>
        </a:p>
      </dsp:txBody>
      <dsp:txXfrm>
        <a:off x="22246" y="4207191"/>
        <a:ext cx="6445017" cy="411223"/>
      </dsp:txXfrm>
    </dsp:sp>
    <dsp:sp modelId="{885566D4-B825-4535-A030-75433978C71C}">
      <dsp:nvSpPr>
        <dsp:cNvPr id="0" name=""/>
        <dsp:cNvSpPr/>
      </dsp:nvSpPr>
      <dsp:spPr>
        <a:xfrm>
          <a:off x="0" y="4695380"/>
          <a:ext cx="6489509" cy="45571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err="1"/>
            <a:t>Medial</a:t>
          </a:r>
          <a:r>
            <a:rPr lang="cs-CZ" sz="1900" kern="1200" dirty="0"/>
            <a:t> </a:t>
          </a:r>
          <a:r>
            <a:rPr lang="cs-CZ" sz="1900" kern="1200" dirty="0" err="1"/>
            <a:t>temporal</a:t>
          </a:r>
          <a:r>
            <a:rPr lang="cs-CZ" sz="1900" kern="1200" dirty="0"/>
            <a:t> lobe</a:t>
          </a:r>
          <a:endParaRPr lang="en-US" sz="1900" kern="1200" dirty="0"/>
        </a:p>
      </dsp:txBody>
      <dsp:txXfrm>
        <a:off x="22246" y="4717626"/>
        <a:ext cx="6445017" cy="41122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8B8F5-7F56-499C-9390-1D77BD83DF4F}" type="datetimeFigureOut">
              <a:rPr lang="cs-CZ" smtClean="0"/>
              <a:t>14.10.2021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7D8E03-FCE5-4471-A49D-6E48A3509768}" type="slidenum">
              <a:rPr lang="cs-CZ" smtClean="0"/>
              <a:t>‹#›</a:t>
            </a:fld>
            <a:endParaRPr lang="cs-CZ"/>
          </a:p>
        </p:txBody>
      </p:sp>
    </p:spTree>
    <p:extLst>
      <p:ext uri="{BB962C8B-B14F-4D97-AF65-F5344CB8AC3E}">
        <p14:creationId xmlns:p14="http://schemas.microsoft.com/office/powerpoint/2010/main" val="275696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A47D32A-3CBC-410E-8E0F-C60F537FBCC0}" type="slidenum">
              <a:rPr lang="cs-CZ" altLang="cs-CZ"/>
              <a:pPr eaLnBrk="1" hangingPunct="1"/>
              <a:t>40</a:t>
            </a:fld>
            <a:endParaRPr lang="cs-CZ" altLang="cs-CZ"/>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Tree>
    <p:extLst>
      <p:ext uri="{BB962C8B-B14F-4D97-AF65-F5344CB8AC3E}">
        <p14:creationId xmlns:p14="http://schemas.microsoft.com/office/powerpoint/2010/main" val="255621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A1E2E3-BEC9-42AD-A21B-156F3C8DD5DF}"/>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21C4D71F-E51E-4C98-A2F5-8F9B39FC14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292BE56B-F36D-40BB-8DB5-9AF69D0A735C}"/>
              </a:ext>
            </a:extLst>
          </p:cNvPr>
          <p:cNvSpPr>
            <a:spLocks noGrp="1"/>
          </p:cNvSpPr>
          <p:nvPr>
            <p:ph type="dt" sz="half" idx="10"/>
          </p:nvPr>
        </p:nvSpPr>
        <p:spPr/>
        <p:txBody>
          <a:bodyPr/>
          <a:lstStyle/>
          <a:p>
            <a:fld id="{BF5FC196-E64E-4F0C-9FF1-531E8897B627}" type="datetimeFigureOut">
              <a:rPr lang="cs-CZ" smtClean="0"/>
              <a:t>14.10.2021</a:t>
            </a:fld>
            <a:endParaRPr lang="cs-CZ"/>
          </a:p>
        </p:txBody>
      </p:sp>
      <p:sp>
        <p:nvSpPr>
          <p:cNvPr id="5" name="Zástupný symbol pro zápatí 4">
            <a:extLst>
              <a:ext uri="{FF2B5EF4-FFF2-40B4-BE49-F238E27FC236}">
                <a16:creationId xmlns:a16="http://schemas.microsoft.com/office/drawing/2014/main" id="{93E0C484-F99C-468B-AE1D-3AEE40C4657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7968708-0316-4B03-940C-6FE8B3E6D51C}"/>
              </a:ext>
            </a:extLst>
          </p:cNvPr>
          <p:cNvSpPr>
            <a:spLocks noGrp="1"/>
          </p:cNvSpPr>
          <p:nvPr>
            <p:ph type="sldNum" sz="quarter" idx="12"/>
          </p:nvPr>
        </p:nvSpPr>
        <p:spPr/>
        <p:txBody>
          <a:bodyPr/>
          <a:lstStyle/>
          <a:p>
            <a:fld id="{8913DAEC-0BA6-403D-B2AD-962D4E353A08}" type="slidenum">
              <a:rPr lang="cs-CZ" smtClean="0"/>
              <a:t>‹#›</a:t>
            </a:fld>
            <a:endParaRPr lang="cs-CZ"/>
          </a:p>
        </p:txBody>
      </p:sp>
    </p:spTree>
    <p:extLst>
      <p:ext uri="{BB962C8B-B14F-4D97-AF65-F5344CB8AC3E}">
        <p14:creationId xmlns:p14="http://schemas.microsoft.com/office/powerpoint/2010/main" val="689004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724955-00EF-49AE-A5C3-E451137E8B35}"/>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E64DA303-BD24-464D-9991-5E54E7094DB9}"/>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3404176-F6AE-4141-B412-880C92E185C0}"/>
              </a:ext>
            </a:extLst>
          </p:cNvPr>
          <p:cNvSpPr>
            <a:spLocks noGrp="1"/>
          </p:cNvSpPr>
          <p:nvPr>
            <p:ph type="dt" sz="half" idx="10"/>
          </p:nvPr>
        </p:nvSpPr>
        <p:spPr/>
        <p:txBody>
          <a:bodyPr/>
          <a:lstStyle/>
          <a:p>
            <a:fld id="{BF5FC196-E64E-4F0C-9FF1-531E8897B627}" type="datetimeFigureOut">
              <a:rPr lang="cs-CZ" smtClean="0"/>
              <a:t>14.10.2021</a:t>
            </a:fld>
            <a:endParaRPr lang="cs-CZ"/>
          </a:p>
        </p:txBody>
      </p:sp>
      <p:sp>
        <p:nvSpPr>
          <p:cNvPr id="5" name="Zástupný symbol pro zápatí 4">
            <a:extLst>
              <a:ext uri="{FF2B5EF4-FFF2-40B4-BE49-F238E27FC236}">
                <a16:creationId xmlns:a16="http://schemas.microsoft.com/office/drawing/2014/main" id="{D6B8C897-D6D6-48AD-B0D2-E277EABA2D2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5374C47-BD4E-40DD-8290-FA3CBCA6CB01}"/>
              </a:ext>
            </a:extLst>
          </p:cNvPr>
          <p:cNvSpPr>
            <a:spLocks noGrp="1"/>
          </p:cNvSpPr>
          <p:nvPr>
            <p:ph type="sldNum" sz="quarter" idx="12"/>
          </p:nvPr>
        </p:nvSpPr>
        <p:spPr/>
        <p:txBody>
          <a:bodyPr/>
          <a:lstStyle/>
          <a:p>
            <a:fld id="{8913DAEC-0BA6-403D-B2AD-962D4E353A08}" type="slidenum">
              <a:rPr lang="cs-CZ" smtClean="0"/>
              <a:t>‹#›</a:t>
            </a:fld>
            <a:endParaRPr lang="cs-CZ"/>
          </a:p>
        </p:txBody>
      </p:sp>
    </p:spTree>
    <p:extLst>
      <p:ext uri="{BB962C8B-B14F-4D97-AF65-F5344CB8AC3E}">
        <p14:creationId xmlns:p14="http://schemas.microsoft.com/office/powerpoint/2010/main" val="1496756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6DC64CFA-E98F-4DE5-84F9-5D2483B34369}"/>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41AC5B42-2412-4A19-BCB9-536F4E13864C}"/>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3C4022F-F47C-4089-8853-F1534D9BCE3B}"/>
              </a:ext>
            </a:extLst>
          </p:cNvPr>
          <p:cNvSpPr>
            <a:spLocks noGrp="1"/>
          </p:cNvSpPr>
          <p:nvPr>
            <p:ph type="dt" sz="half" idx="10"/>
          </p:nvPr>
        </p:nvSpPr>
        <p:spPr/>
        <p:txBody>
          <a:bodyPr/>
          <a:lstStyle/>
          <a:p>
            <a:fld id="{BF5FC196-E64E-4F0C-9FF1-531E8897B627}" type="datetimeFigureOut">
              <a:rPr lang="cs-CZ" smtClean="0"/>
              <a:t>14.10.2021</a:t>
            </a:fld>
            <a:endParaRPr lang="cs-CZ"/>
          </a:p>
        </p:txBody>
      </p:sp>
      <p:sp>
        <p:nvSpPr>
          <p:cNvPr id="5" name="Zástupný symbol pro zápatí 4">
            <a:extLst>
              <a:ext uri="{FF2B5EF4-FFF2-40B4-BE49-F238E27FC236}">
                <a16:creationId xmlns:a16="http://schemas.microsoft.com/office/drawing/2014/main" id="{F2EF4B2B-A053-475E-AC08-513A0CDC2E8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98CB928-E14A-4C2E-9052-EF81E5A82A00}"/>
              </a:ext>
            </a:extLst>
          </p:cNvPr>
          <p:cNvSpPr>
            <a:spLocks noGrp="1"/>
          </p:cNvSpPr>
          <p:nvPr>
            <p:ph type="sldNum" sz="quarter" idx="12"/>
          </p:nvPr>
        </p:nvSpPr>
        <p:spPr/>
        <p:txBody>
          <a:bodyPr/>
          <a:lstStyle/>
          <a:p>
            <a:fld id="{8913DAEC-0BA6-403D-B2AD-962D4E353A08}" type="slidenum">
              <a:rPr lang="cs-CZ" smtClean="0"/>
              <a:t>‹#›</a:t>
            </a:fld>
            <a:endParaRPr lang="cs-CZ"/>
          </a:p>
        </p:txBody>
      </p:sp>
    </p:spTree>
    <p:extLst>
      <p:ext uri="{BB962C8B-B14F-4D97-AF65-F5344CB8AC3E}">
        <p14:creationId xmlns:p14="http://schemas.microsoft.com/office/powerpoint/2010/main" val="1692445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0D57D8-E183-43DE-A737-23EA1CEBBF87}"/>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823A245F-A6B7-421C-B3E9-1692E1D4EC1C}"/>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E95A9AC-31F3-4D8A-84D0-5F7ED691CDB0}"/>
              </a:ext>
            </a:extLst>
          </p:cNvPr>
          <p:cNvSpPr>
            <a:spLocks noGrp="1"/>
          </p:cNvSpPr>
          <p:nvPr>
            <p:ph type="dt" sz="half" idx="10"/>
          </p:nvPr>
        </p:nvSpPr>
        <p:spPr/>
        <p:txBody>
          <a:bodyPr/>
          <a:lstStyle/>
          <a:p>
            <a:fld id="{BF5FC196-E64E-4F0C-9FF1-531E8897B627}" type="datetimeFigureOut">
              <a:rPr lang="cs-CZ" smtClean="0"/>
              <a:t>14.10.2021</a:t>
            </a:fld>
            <a:endParaRPr lang="cs-CZ"/>
          </a:p>
        </p:txBody>
      </p:sp>
      <p:sp>
        <p:nvSpPr>
          <p:cNvPr id="5" name="Zástupný symbol pro zápatí 4">
            <a:extLst>
              <a:ext uri="{FF2B5EF4-FFF2-40B4-BE49-F238E27FC236}">
                <a16:creationId xmlns:a16="http://schemas.microsoft.com/office/drawing/2014/main" id="{D51526A7-C7E5-42F6-B4AF-C20551A5545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EC549C1-07E2-4274-82AB-089BABBFD1EC}"/>
              </a:ext>
            </a:extLst>
          </p:cNvPr>
          <p:cNvSpPr>
            <a:spLocks noGrp="1"/>
          </p:cNvSpPr>
          <p:nvPr>
            <p:ph type="sldNum" sz="quarter" idx="12"/>
          </p:nvPr>
        </p:nvSpPr>
        <p:spPr/>
        <p:txBody>
          <a:bodyPr/>
          <a:lstStyle/>
          <a:p>
            <a:fld id="{8913DAEC-0BA6-403D-B2AD-962D4E353A08}" type="slidenum">
              <a:rPr lang="cs-CZ" smtClean="0"/>
              <a:t>‹#›</a:t>
            </a:fld>
            <a:endParaRPr lang="cs-CZ"/>
          </a:p>
        </p:txBody>
      </p:sp>
    </p:spTree>
    <p:extLst>
      <p:ext uri="{BB962C8B-B14F-4D97-AF65-F5344CB8AC3E}">
        <p14:creationId xmlns:p14="http://schemas.microsoft.com/office/powerpoint/2010/main" val="1125069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9AE5A6-98B0-4230-85A1-00C1CB60C2DC}"/>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0FC3A637-6119-4D4B-AEC6-EAB409A5AB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597C5BA0-478D-4532-B0DC-443993A5EC8B}"/>
              </a:ext>
            </a:extLst>
          </p:cNvPr>
          <p:cNvSpPr>
            <a:spLocks noGrp="1"/>
          </p:cNvSpPr>
          <p:nvPr>
            <p:ph type="dt" sz="half" idx="10"/>
          </p:nvPr>
        </p:nvSpPr>
        <p:spPr/>
        <p:txBody>
          <a:bodyPr/>
          <a:lstStyle/>
          <a:p>
            <a:fld id="{BF5FC196-E64E-4F0C-9FF1-531E8897B627}" type="datetimeFigureOut">
              <a:rPr lang="cs-CZ" smtClean="0"/>
              <a:t>14.10.2021</a:t>
            </a:fld>
            <a:endParaRPr lang="cs-CZ"/>
          </a:p>
        </p:txBody>
      </p:sp>
      <p:sp>
        <p:nvSpPr>
          <p:cNvPr id="5" name="Zástupný symbol pro zápatí 4">
            <a:extLst>
              <a:ext uri="{FF2B5EF4-FFF2-40B4-BE49-F238E27FC236}">
                <a16:creationId xmlns:a16="http://schemas.microsoft.com/office/drawing/2014/main" id="{495558A2-DDF9-4154-9B5B-A96034F7482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8B2FB48-5071-4504-9CE2-97E410A2FDB0}"/>
              </a:ext>
            </a:extLst>
          </p:cNvPr>
          <p:cNvSpPr>
            <a:spLocks noGrp="1"/>
          </p:cNvSpPr>
          <p:nvPr>
            <p:ph type="sldNum" sz="quarter" idx="12"/>
          </p:nvPr>
        </p:nvSpPr>
        <p:spPr/>
        <p:txBody>
          <a:bodyPr/>
          <a:lstStyle/>
          <a:p>
            <a:fld id="{8913DAEC-0BA6-403D-B2AD-962D4E353A08}" type="slidenum">
              <a:rPr lang="cs-CZ" smtClean="0"/>
              <a:t>‹#›</a:t>
            </a:fld>
            <a:endParaRPr lang="cs-CZ"/>
          </a:p>
        </p:txBody>
      </p:sp>
    </p:spTree>
    <p:extLst>
      <p:ext uri="{BB962C8B-B14F-4D97-AF65-F5344CB8AC3E}">
        <p14:creationId xmlns:p14="http://schemas.microsoft.com/office/powerpoint/2010/main" val="1306800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C93C03-A414-4282-AAE4-4C22BD260A8D}"/>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18843AFC-BA1C-4868-998A-FDC420B1E848}"/>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48973674-3820-49BA-A8D5-2004EC81B9F4}"/>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95BE6E9C-ED2E-49CA-A3DD-34CDA84B177C}"/>
              </a:ext>
            </a:extLst>
          </p:cNvPr>
          <p:cNvSpPr>
            <a:spLocks noGrp="1"/>
          </p:cNvSpPr>
          <p:nvPr>
            <p:ph type="dt" sz="half" idx="10"/>
          </p:nvPr>
        </p:nvSpPr>
        <p:spPr/>
        <p:txBody>
          <a:bodyPr/>
          <a:lstStyle/>
          <a:p>
            <a:fld id="{BF5FC196-E64E-4F0C-9FF1-531E8897B627}" type="datetimeFigureOut">
              <a:rPr lang="cs-CZ" smtClean="0"/>
              <a:t>14.10.2021</a:t>
            </a:fld>
            <a:endParaRPr lang="cs-CZ"/>
          </a:p>
        </p:txBody>
      </p:sp>
      <p:sp>
        <p:nvSpPr>
          <p:cNvPr id="6" name="Zástupný symbol pro zápatí 5">
            <a:extLst>
              <a:ext uri="{FF2B5EF4-FFF2-40B4-BE49-F238E27FC236}">
                <a16:creationId xmlns:a16="http://schemas.microsoft.com/office/drawing/2014/main" id="{77C331EA-0F7E-4BD8-85B2-24986E2ED08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F4113B7-DBFD-491C-8588-78A7BCDA93F4}"/>
              </a:ext>
            </a:extLst>
          </p:cNvPr>
          <p:cNvSpPr>
            <a:spLocks noGrp="1"/>
          </p:cNvSpPr>
          <p:nvPr>
            <p:ph type="sldNum" sz="quarter" idx="12"/>
          </p:nvPr>
        </p:nvSpPr>
        <p:spPr/>
        <p:txBody>
          <a:bodyPr/>
          <a:lstStyle/>
          <a:p>
            <a:fld id="{8913DAEC-0BA6-403D-B2AD-962D4E353A08}" type="slidenum">
              <a:rPr lang="cs-CZ" smtClean="0"/>
              <a:t>‹#›</a:t>
            </a:fld>
            <a:endParaRPr lang="cs-CZ"/>
          </a:p>
        </p:txBody>
      </p:sp>
    </p:spTree>
    <p:extLst>
      <p:ext uri="{BB962C8B-B14F-4D97-AF65-F5344CB8AC3E}">
        <p14:creationId xmlns:p14="http://schemas.microsoft.com/office/powerpoint/2010/main" val="3192742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32381D-79C1-4DA1-AAA7-B026D9D538DB}"/>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9745DD92-2DC0-47FB-9F08-D6DF1C9E42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1685AEC9-F99A-4812-8FC4-5CD13753ECE9}"/>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1D5A49D4-5E2D-4763-956A-47C895836E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D710CFD6-B92A-41A9-A433-1AD052F47F60}"/>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FD2D4422-CABB-4B37-856A-4D0603B11A91}"/>
              </a:ext>
            </a:extLst>
          </p:cNvPr>
          <p:cNvSpPr>
            <a:spLocks noGrp="1"/>
          </p:cNvSpPr>
          <p:nvPr>
            <p:ph type="dt" sz="half" idx="10"/>
          </p:nvPr>
        </p:nvSpPr>
        <p:spPr/>
        <p:txBody>
          <a:bodyPr/>
          <a:lstStyle/>
          <a:p>
            <a:fld id="{BF5FC196-E64E-4F0C-9FF1-531E8897B627}" type="datetimeFigureOut">
              <a:rPr lang="cs-CZ" smtClean="0"/>
              <a:t>14.10.2021</a:t>
            </a:fld>
            <a:endParaRPr lang="cs-CZ"/>
          </a:p>
        </p:txBody>
      </p:sp>
      <p:sp>
        <p:nvSpPr>
          <p:cNvPr id="8" name="Zástupný symbol pro zápatí 7">
            <a:extLst>
              <a:ext uri="{FF2B5EF4-FFF2-40B4-BE49-F238E27FC236}">
                <a16:creationId xmlns:a16="http://schemas.microsoft.com/office/drawing/2014/main" id="{5649D487-C416-453B-9C3D-186FDB016B95}"/>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B6216124-AE19-4112-AD13-02E77882C681}"/>
              </a:ext>
            </a:extLst>
          </p:cNvPr>
          <p:cNvSpPr>
            <a:spLocks noGrp="1"/>
          </p:cNvSpPr>
          <p:nvPr>
            <p:ph type="sldNum" sz="quarter" idx="12"/>
          </p:nvPr>
        </p:nvSpPr>
        <p:spPr/>
        <p:txBody>
          <a:bodyPr/>
          <a:lstStyle/>
          <a:p>
            <a:fld id="{8913DAEC-0BA6-403D-B2AD-962D4E353A08}" type="slidenum">
              <a:rPr lang="cs-CZ" smtClean="0"/>
              <a:t>‹#›</a:t>
            </a:fld>
            <a:endParaRPr lang="cs-CZ"/>
          </a:p>
        </p:txBody>
      </p:sp>
    </p:spTree>
    <p:extLst>
      <p:ext uri="{BB962C8B-B14F-4D97-AF65-F5344CB8AC3E}">
        <p14:creationId xmlns:p14="http://schemas.microsoft.com/office/powerpoint/2010/main" val="2785479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E76EF7-50E3-4541-A380-771A9AB6C4E3}"/>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D2215ED8-8372-4604-BAF9-144E902D3100}"/>
              </a:ext>
            </a:extLst>
          </p:cNvPr>
          <p:cNvSpPr>
            <a:spLocks noGrp="1"/>
          </p:cNvSpPr>
          <p:nvPr>
            <p:ph type="dt" sz="half" idx="10"/>
          </p:nvPr>
        </p:nvSpPr>
        <p:spPr/>
        <p:txBody>
          <a:bodyPr/>
          <a:lstStyle/>
          <a:p>
            <a:fld id="{BF5FC196-E64E-4F0C-9FF1-531E8897B627}" type="datetimeFigureOut">
              <a:rPr lang="cs-CZ" smtClean="0"/>
              <a:t>14.10.2021</a:t>
            </a:fld>
            <a:endParaRPr lang="cs-CZ"/>
          </a:p>
        </p:txBody>
      </p:sp>
      <p:sp>
        <p:nvSpPr>
          <p:cNvPr id="4" name="Zástupný symbol pro zápatí 3">
            <a:extLst>
              <a:ext uri="{FF2B5EF4-FFF2-40B4-BE49-F238E27FC236}">
                <a16:creationId xmlns:a16="http://schemas.microsoft.com/office/drawing/2014/main" id="{D328C7F8-B5EF-4790-98A3-1C5573DFC01E}"/>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F6668D1E-F2A3-444E-8DAE-FFDC9F37EEF0}"/>
              </a:ext>
            </a:extLst>
          </p:cNvPr>
          <p:cNvSpPr>
            <a:spLocks noGrp="1"/>
          </p:cNvSpPr>
          <p:nvPr>
            <p:ph type="sldNum" sz="quarter" idx="12"/>
          </p:nvPr>
        </p:nvSpPr>
        <p:spPr/>
        <p:txBody>
          <a:bodyPr/>
          <a:lstStyle/>
          <a:p>
            <a:fld id="{8913DAEC-0BA6-403D-B2AD-962D4E353A08}" type="slidenum">
              <a:rPr lang="cs-CZ" smtClean="0"/>
              <a:t>‹#›</a:t>
            </a:fld>
            <a:endParaRPr lang="cs-CZ"/>
          </a:p>
        </p:txBody>
      </p:sp>
    </p:spTree>
    <p:extLst>
      <p:ext uri="{BB962C8B-B14F-4D97-AF65-F5344CB8AC3E}">
        <p14:creationId xmlns:p14="http://schemas.microsoft.com/office/powerpoint/2010/main" val="2280793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D29EE9F-D0B5-46C9-A6EE-63F1B0D1BCD0}"/>
              </a:ext>
            </a:extLst>
          </p:cNvPr>
          <p:cNvSpPr>
            <a:spLocks noGrp="1"/>
          </p:cNvSpPr>
          <p:nvPr>
            <p:ph type="dt" sz="half" idx="10"/>
          </p:nvPr>
        </p:nvSpPr>
        <p:spPr/>
        <p:txBody>
          <a:bodyPr/>
          <a:lstStyle/>
          <a:p>
            <a:fld id="{BF5FC196-E64E-4F0C-9FF1-531E8897B627}" type="datetimeFigureOut">
              <a:rPr lang="cs-CZ" smtClean="0"/>
              <a:t>14.10.2021</a:t>
            </a:fld>
            <a:endParaRPr lang="cs-CZ"/>
          </a:p>
        </p:txBody>
      </p:sp>
      <p:sp>
        <p:nvSpPr>
          <p:cNvPr id="3" name="Zástupný symbol pro zápatí 2">
            <a:extLst>
              <a:ext uri="{FF2B5EF4-FFF2-40B4-BE49-F238E27FC236}">
                <a16:creationId xmlns:a16="http://schemas.microsoft.com/office/drawing/2014/main" id="{A14AB60E-B5EA-4AC0-9B88-CECC30422497}"/>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36DEF8F2-0985-4A0F-8EE7-70A98CD30204}"/>
              </a:ext>
            </a:extLst>
          </p:cNvPr>
          <p:cNvSpPr>
            <a:spLocks noGrp="1"/>
          </p:cNvSpPr>
          <p:nvPr>
            <p:ph type="sldNum" sz="quarter" idx="12"/>
          </p:nvPr>
        </p:nvSpPr>
        <p:spPr/>
        <p:txBody>
          <a:bodyPr/>
          <a:lstStyle/>
          <a:p>
            <a:fld id="{8913DAEC-0BA6-403D-B2AD-962D4E353A08}" type="slidenum">
              <a:rPr lang="cs-CZ" smtClean="0"/>
              <a:t>‹#›</a:t>
            </a:fld>
            <a:endParaRPr lang="cs-CZ"/>
          </a:p>
        </p:txBody>
      </p:sp>
    </p:spTree>
    <p:extLst>
      <p:ext uri="{BB962C8B-B14F-4D97-AF65-F5344CB8AC3E}">
        <p14:creationId xmlns:p14="http://schemas.microsoft.com/office/powerpoint/2010/main" val="1503672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CEBE46-528F-4A0E-B33E-FA26367BCD5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2141B9B3-27AE-41E6-816A-A45DD9CC7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FEA9ABB1-D262-4349-96F5-429F002930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C31B86E8-944D-45D6-B802-D05E8B36973C}"/>
              </a:ext>
            </a:extLst>
          </p:cNvPr>
          <p:cNvSpPr>
            <a:spLocks noGrp="1"/>
          </p:cNvSpPr>
          <p:nvPr>
            <p:ph type="dt" sz="half" idx="10"/>
          </p:nvPr>
        </p:nvSpPr>
        <p:spPr/>
        <p:txBody>
          <a:bodyPr/>
          <a:lstStyle/>
          <a:p>
            <a:fld id="{BF5FC196-E64E-4F0C-9FF1-531E8897B627}" type="datetimeFigureOut">
              <a:rPr lang="cs-CZ" smtClean="0"/>
              <a:t>14.10.2021</a:t>
            </a:fld>
            <a:endParaRPr lang="cs-CZ"/>
          </a:p>
        </p:txBody>
      </p:sp>
      <p:sp>
        <p:nvSpPr>
          <p:cNvPr id="6" name="Zástupný symbol pro zápatí 5">
            <a:extLst>
              <a:ext uri="{FF2B5EF4-FFF2-40B4-BE49-F238E27FC236}">
                <a16:creationId xmlns:a16="http://schemas.microsoft.com/office/drawing/2014/main" id="{1077D0A2-8AE7-42CA-A62A-BEDAA05B0DD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2878955-0124-4746-BD59-842A8D0D688E}"/>
              </a:ext>
            </a:extLst>
          </p:cNvPr>
          <p:cNvSpPr>
            <a:spLocks noGrp="1"/>
          </p:cNvSpPr>
          <p:nvPr>
            <p:ph type="sldNum" sz="quarter" idx="12"/>
          </p:nvPr>
        </p:nvSpPr>
        <p:spPr/>
        <p:txBody>
          <a:bodyPr/>
          <a:lstStyle/>
          <a:p>
            <a:fld id="{8913DAEC-0BA6-403D-B2AD-962D4E353A08}" type="slidenum">
              <a:rPr lang="cs-CZ" smtClean="0"/>
              <a:t>‹#›</a:t>
            </a:fld>
            <a:endParaRPr lang="cs-CZ"/>
          </a:p>
        </p:txBody>
      </p:sp>
    </p:spTree>
    <p:extLst>
      <p:ext uri="{BB962C8B-B14F-4D97-AF65-F5344CB8AC3E}">
        <p14:creationId xmlns:p14="http://schemas.microsoft.com/office/powerpoint/2010/main" val="1229225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BE685D-B974-4200-9B95-49C49EB5DDA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5FE56F86-61B1-42EB-8A91-EEFAEC13EF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E421D708-763A-44B1-AB4D-0069016B15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2F2C257-C931-48CB-ADD1-FB73BBBF4B54}"/>
              </a:ext>
            </a:extLst>
          </p:cNvPr>
          <p:cNvSpPr>
            <a:spLocks noGrp="1"/>
          </p:cNvSpPr>
          <p:nvPr>
            <p:ph type="dt" sz="half" idx="10"/>
          </p:nvPr>
        </p:nvSpPr>
        <p:spPr/>
        <p:txBody>
          <a:bodyPr/>
          <a:lstStyle/>
          <a:p>
            <a:fld id="{BF5FC196-E64E-4F0C-9FF1-531E8897B627}" type="datetimeFigureOut">
              <a:rPr lang="cs-CZ" smtClean="0"/>
              <a:t>14.10.2021</a:t>
            </a:fld>
            <a:endParaRPr lang="cs-CZ"/>
          </a:p>
        </p:txBody>
      </p:sp>
      <p:sp>
        <p:nvSpPr>
          <p:cNvPr id="6" name="Zástupný symbol pro zápatí 5">
            <a:extLst>
              <a:ext uri="{FF2B5EF4-FFF2-40B4-BE49-F238E27FC236}">
                <a16:creationId xmlns:a16="http://schemas.microsoft.com/office/drawing/2014/main" id="{71FDDBBA-2A58-4BA2-96A7-73B528B0BE6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A367B0D-8E84-4225-9802-67CFAE017492}"/>
              </a:ext>
            </a:extLst>
          </p:cNvPr>
          <p:cNvSpPr>
            <a:spLocks noGrp="1"/>
          </p:cNvSpPr>
          <p:nvPr>
            <p:ph type="sldNum" sz="quarter" idx="12"/>
          </p:nvPr>
        </p:nvSpPr>
        <p:spPr/>
        <p:txBody>
          <a:bodyPr/>
          <a:lstStyle/>
          <a:p>
            <a:fld id="{8913DAEC-0BA6-403D-B2AD-962D4E353A08}" type="slidenum">
              <a:rPr lang="cs-CZ" smtClean="0"/>
              <a:t>‹#›</a:t>
            </a:fld>
            <a:endParaRPr lang="cs-CZ"/>
          </a:p>
        </p:txBody>
      </p:sp>
    </p:spTree>
    <p:extLst>
      <p:ext uri="{BB962C8B-B14F-4D97-AF65-F5344CB8AC3E}">
        <p14:creationId xmlns:p14="http://schemas.microsoft.com/office/powerpoint/2010/main" val="3764390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7707D155-1DFA-495B-9B6D-373AB2CA03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77856F8A-1A55-45F3-9BD5-632A6A5D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E010EEA-8C14-4E46-9039-21467FEC41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FC196-E64E-4F0C-9FF1-531E8897B627}" type="datetimeFigureOut">
              <a:rPr lang="cs-CZ" smtClean="0"/>
              <a:t>14.10.2021</a:t>
            </a:fld>
            <a:endParaRPr lang="cs-CZ"/>
          </a:p>
        </p:txBody>
      </p:sp>
      <p:sp>
        <p:nvSpPr>
          <p:cNvPr id="5" name="Zástupný symbol pro zápatí 4">
            <a:extLst>
              <a:ext uri="{FF2B5EF4-FFF2-40B4-BE49-F238E27FC236}">
                <a16:creationId xmlns:a16="http://schemas.microsoft.com/office/drawing/2014/main" id="{CB0646CF-98D4-403C-878A-272A102513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667D8A07-E9B3-4AA7-A0CC-A8C772FE73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13DAEC-0BA6-403D-B2AD-962D4E353A08}" type="slidenum">
              <a:rPr lang="cs-CZ" smtClean="0"/>
              <a:t>‹#›</a:t>
            </a:fld>
            <a:endParaRPr lang="cs-CZ"/>
          </a:p>
        </p:txBody>
      </p:sp>
    </p:spTree>
    <p:extLst>
      <p:ext uri="{BB962C8B-B14F-4D97-AF65-F5344CB8AC3E}">
        <p14:creationId xmlns:p14="http://schemas.microsoft.com/office/powerpoint/2010/main" val="2004356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7.xml"/><Relationship Id="rId7" Type="http://schemas.openxmlformats.org/officeDocument/2006/relationships/diagramColors" Target="../diagrams/colors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image" Target="../media/image23.tif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image" Target="../media/image24.tif"/></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image" Target="../media/image25.ti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image" Target="../media/image26.ti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3.png"/><Relationship Id="rId2" Type="http://schemas.openxmlformats.org/officeDocument/2006/relationships/video" Target="../media/media7.avi"/><Relationship Id="rId1" Type="http://schemas.microsoft.com/office/2007/relationships/media" Target="../media/media7.avi"/><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media/media8.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17BD7CC6-2F7F-4587-8E92-D041AB2CE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1">
            <a:extLst>
              <a:ext uri="{FF2B5EF4-FFF2-40B4-BE49-F238E27FC236}">
                <a16:creationId xmlns:a16="http://schemas.microsoft.com/office/drawing/2014/main" id="{BE7ED1F4-19EF-4BC2-A6EA-DF1525142B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3">
            <a:extLst>
              <a:ext uri="{FF2B5EF4-FFF2-40B4-BE49-F238E27FC236}">
                <a16:creationId xmlns:a16="http://schemas.microsoft.com/office/drawing/2014/main" id="{0EE7C14F-442F-4416-A4A9-6DA10263A4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5" name="Oval 14">
              <a:extLst>
                <a:ext uri="{FF2B5EF4-FFF2-40B4-BE49-F238E27FC236}">
                  <a16:creationId xmlns:a16="http://schemas.microsoft.com/office/drawing/2014/main" id="{97AC4CCD-70AA-4916-97EA-D9C12FED1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5694289-EA59-4679-9DB4-0646321A8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2EDAD0A-6995-496D-9789-A34C66F5D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CBBB211-248C-4F94-900A-80CD8D52F3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8DCC953-87D5-419D-A529-94A946251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F67D0B7-A0F4-47EB-8DF7-2630C056AB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21">
            <a:extLst>
              <a:ext uri="{FF2B5EF4-FFF2-40B4-BE49-F238E27FC236}">
                <a16:creationId xmlns:a16="http://schemas.microsoft.com/office/drawing/2014/main" id="{A3919D60-F174-4FEB-9E9D-5AF6BD659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23">
            <a:extLst>
              <a:ext uri="{FF2B5EF4-FFF2-40B4-BE49-F238E27FC236}">
                <a16:creationId xmlns:a16="http://schemas.microsoft.com/office/drawing/2014/main" id="{98EF7474-F1F7-47A7-AF33-E38A86EBF6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5" name="Straight Connector 24">
              <a:extLst>
                <a:ext uri="{FF2B5EF4-FFF2-40B4-BE49-F238E27FC236}">
                  <a16:creationId xmlns:a16="http://schemas.microsoft.com/office/drawing/2014/main" id="{8B14C3B3-01E7-4DD2-80BC-D6605BDB3AB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9E2ED25-9BE8-462A-BE54-D3E506DBA2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3E48329-07A0-4DBB-9D0C-0614AE372F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ED609B4-86D5-44D5-8511-42AE9B129B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21" name="Group 29">
            <a:extLst>
              <a:ext uri="{FF2B5EF4-FFF2-40B4-BE49-F238E27FC236}">
                <a16:creationId xmlns:a16="http://schemas.microsoft.com/office/drawing/2014/main" id="{C912E1BF-76C2-49D5-A5AC-1CE20255C4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1" name="Straight Connector 30">
              <a:extLst>
                <a:ext uri="{FF2B5EF4-FFF2-40B4-BE49-F238E27FC236}">
                  <a16:creationId xmlns:a16="http://schemas.microsoft.com/office/drawing/2014/main" id="{84E6722B-B0C0-4A43-91F6-6E2D6E2D7F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8EAB6DA-9741-4668-8E47-957CD51511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36EC6AA-9E44-4DD2-B718-EE04111414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38DE653-B3C7-49E5-A3B0-6C00B26083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3" name="Rectangle 35">
            <a:extLst>
              <a:ext uri="{FF2B5EF4-FFF2-40B4-BE49-F238E27FC236}">
                <a16:creationId xmlns:a16="http://schemas.microsoft.com/office/drawing/2014/main" id="{90AE89EB-4F51-4181-9475-7E1048FB3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37">
            <a:extLst>
              <a:ext uri="{FF2B5EF4-FFF2-40B4-BE49-F238E27FC236}">
                <a16:creationId xmlns:a16="http://schemas.microsoft.com/office/drawing/2014/main" id="{B78285A0-9022-40FD-B520-91444BA163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9" name="Straight Connector 38">
              <a:extLst>
                <a:ext uri="{FF2B5EF4-FFF2-40B4-BE49-F238E27FC236}">
                  <a16:creationId xmlns:a16="http://schemas.microsoft.com/office/drawing/2014/main" id="{0E2EED1A-F137-41BB-A555-7CDFF9C334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E1EC980-DEDC-41BF-995C-1D471C90EC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A2F9486-DC13-4EDD-82CE-7FFC6F48464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46A2475-19E5-46B8-B7FE-C2CF42971F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Nadpis 1">
            <a:extLst>
              <a:ext uri="{FF2B5EF4-FFF2-40B4-BE49-F238E27FC236}">
                <a16:creationId xmlns:a16="http://schemas.microsoft.com/office/drawing/2014/main" id="{E273ADF0-5DFD-4416-9DF1-E74CCD612C59}"/>
              </a:ext>
            </a:extLst>
          </p:cNvPr>
          <p:cNvSpPr>
            <a:spLocks noGrp="1"/>
          </p:cNvSpPr>
          <p:nvPr>
            <p:ph type="ctrTitle"/>
          </p:nvPr>
        </p:nvSpPr>
        <p:spPr>
          <a:xfrm>
            <a:off x="2761926" y="2721483"/>
            <a:ext cx="6095996" cy="1705655"/>
          </a:xfrm>
          <a:noFill/>
        </p:spPr>
        <p:txBody>
          <a:bodyPr anchor="t">
            <a:normAutofit/>
          </a:bodyPr>
          <a:lstStyle/>
          <a:p>
            <a:pPr algn="l"/>
            <a:r>
              <a:rPr lang="cs-CZ" sz="3700" dirty="0">
                <a:solidFill>
                  <a:schemeClr val="bg1"/>
                </a:solidFill>
              </a:rPr>
              <a:t>Digital Image </a:t>
            </a:r>
            <a:r>
              <a:rPr lang="cs-CZ" sz="3700" dirty="0" err="1">
                <a:solidFill>
                  <a:schemeClr val="bg1"/>
                </a:solidFill>
              </a:rPr>
              <a:t>Analysis</a:t>
            </a:r>
            <a:r>
              <a:rPr lang="cs-CZ" sz="3700" dirty="0">
                <a:solidFill>
                  <a:schemeClr val="bg1"/>
                </a:solidFill>
              </a:rPr>
              <a:t>               in </a:t>
            </a:r>
            <a:r>
              <a:rPr lang="cs-CZ" sz="3700" dirty="0" err="1">
                <a:solidFill>
                  <a:schemeClr val="bg1"/>
                </a:solidFill>
              </a:rPr>
              <a:t>Transcranial</a:t>
            </a:r>
            <a:r>
              <a:rPr lang="cs-CZ" sz="3700" dirty="0">
                <a:solidFill>
                  <a:schemeClr val="bg1"/>
                </a:solidFill>
              </a:rPr>
              <a:t> </a:t>
            </a:r>
            <a:r>
              <a:rPr lang="cs-CZ" sz="3700" dirty="0" err="1">
                <a:solidFill>
                  <a:schemeClr val="bg1"/>
                </a:solidFill>
              </a:rPr>
              <a:t>Sonography</a:t>
            </a:r>
            <a:endParaRPr lang="cs-CZ" sz="3700" dirty="0">
              <a:solidFill>
                <a:schemeClr val="bg1"/>
              </a:solidFill>
            </a:endParaRPr>
          </a:p>
        </p:txBody>
      </p:sp>
      <p:sp>
        <p:nvSpPr>
          <p:cNvPr id="3" name="Podnadpis 2">
            <a:extLst>
              <a:ext uri="{FF2B5EF4-FFF2-40B4-BE49-F238E27FC236}">
                <a16:creationId xmlns:a16="http://schemas.microsoft.com/office/drawing/2014/main" id="{B126DC88-54C2-48C2-ABD4-C409177600D9}"/>
              </a:ext>
            </a:extLst>
          </p:cNvPr>
          <p:cNvSpPr>
            <a:spLocks noGrp="1"/>
          </p:cNvSpPr>
          <p:nvPr>
            <p:ph type="subTitle" idx="1"/>
          </p:nvPr>
        </p:nvSpPr>
        <p:spPr>
          <a:xfrm>
            <a:off x="6633959" y="5430538"/>
            <a:ext cx="5017030" cy="905678"/>
          </a:xfrm>
          <a:noFill/>
        </p:spPr>
        <p:txBody>
          <a:bodyPr anchor="t">
            <a:normAutofit/>
          </a:bodyPr>
          <a:lstStyle/>
          <a:p>
            <a:pPr algn="l"/>
            <a:r>
              <a:rPr lang="cs-CZ" dirty="0">
                <a:solidFill>
                  <a:schemeClr val="bg1"/>
                </a:solidFill>
              </a:rPr>
              <a:t>David Školoudík</a:t>
            </a:r>
          </a:p>
          <a:p>
            <a:pPr algn="l"/>
            <a:r>
              <a:rPr lang="cs-CZ" sz="1800" dirty="0">
                <a:solidFill>
                  <a:schemeClr val="bg1"/>
                </a:solidFill>
              </a:rPr>
              <a:t>Ostrava University </a:t>
            </a:r>
            <a:r>
              <a:rPr lang="cs-CZ" sz="1800" dirty="0" err="1">
                <a:solidFill>
                  <a:schemeClr val="bg1"/>
                </a:solidFill>
              </a:rPr>
              <a:t>Medical</a:t>
            </a:r>
            <a:r>
              <a:rPr lang="cs-CZ" sz="1800" dirty="0">
                <a:solidFill>
                  <a:schemeClr val="bg1"/>
                </a:solidFill>
              </a:rPr>
              <a:t> </a:t>
            </a:r>
            <a:r>
              <a:rPr lang="cs-CZ" sz="1800" dirty="0" err="1">
                <a:solidFill>
                  <a:schemeClr val="bg1"/>
                </a:solidFill>
              </a:rPr>
              <a:t>Faculty</a:t>
            </a:r>
            <a:r>
              <a:rPr lang="cs-CZ" sz="1800" dirty="0">
                <a:solidFill>
                  <a:schemeClr val="bg1"/>
                </a:solidFill>
              </a:rPr>
              <a:t>, Czech Republic</a:t>
            </a:r>
          </a:p>
        </p:txBody>
      </p:sp>
      <p:grpSp>
        <p:nvGrpSpPr>
          <p:cNvPr id="35" name="Group 43">
            <a:extLst>
              <a:ext uri="{FF2B5EF4-FFF2-40B4-BE49-F238E27FC236}">
                <a16:creationId xmlns:a16="http://schemas.microsoft.com/office/drawing/2014/main" id="{91CD8CAA-4614-4393-ADD7-7FDFD8ABD7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776904"/>
            <a:ext cx="304800" cy="429768"/>
            <a:chOff x="215328" y="-46937"/>
            <a:chExt cx="304800" cy="2773841"/>
          </a:xfrm>
        </p:grpSpPr>
        <p:cxnSp>
          <p:nvCxnSpPr>
            <p:cNvPr id="45" name="Straight Connector 44">
              <a:extLst>
                <a:ext uri="{FF2B5EF4-FFF2-40B4-BE49-F238E27FC236}">
                  <a16:creationId xmlns:a16="http://schemas.microsoft.com/office/drawing/2014/main" id="{89F5BF84-4D12-40EB-B3CA-72B55341A8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CF91815-2B4A-44C8-BAC2-6732AD11A9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23960DB-F7E9-40C5-BDC7-9700C71B18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95623C8-E3C3-425E-B186-ADFF5B6702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50" name="TextovéPole 49">
            <a:extLst>
              <a:ext uri="{FF2B5EF4-FFF2-40B4-BE49-F238E27FC236}">
                <a16:creationId xmlns:a16="http://schemas.microsoft.com/office/drawing/2014/main" id="{0D41E237-0445-450B-A81B-CE53D22FDE3D}"/>
              </a:ext>
            </a:extLst>
          </p:cNvPr>
          <p:cNvSpPr txBox="1"/>
          <p:nvPr/>
        </p:nvSpPr>
        <p:spPr>
          <a:xfrm>
            <a:off x="383821" y="285389"/>
            <a:ext cx="6552033" cy="1021049"/>
          </a:xfrm>
          <a:prstGeom prst="rect">
            <a:avLst/>
          </a:prstGeom>
          <a:noFill/>
        </p:spPr>
        <p:txBody>
          <a:bodyPr wrap="square">
            <a:spAutoFit/>
          </a:bodyPr>
          <a:lstStyle/>
          <a:p>
            <a:pPr marL="74930" marR="55880" indent="820420">
              <a:lnSpc>
                <a:spcPct val="113000"/>
              </a:lnSpc>
              <a:spcBef>
                <a:spcPts val="220"/>
              </a:spcBef>
              <a:spcAft>
                <a:spcPts val="0"/>
              </a:spcAft>
            </a:pPr>
            <a:r>
              <a:rPr lang="en-US" sz="1800" b="1" dirty="0">
                <a:solidFill>
                  <a:srgbClr val="00B0F0"/>
                </a:solidFill>
                <a:effectLst/>
                <a:latin typeface="Arial" panose="020B0604020202020204" pitchFamily="34" charset="0"/>
                <a:ea typeface="Corbel" panose="020B0503020204020204" pitchFamily="34" charset="0"/>
                <a:cs typeface="Corbel" panose="020B0503020204020204" pitchFamily="34" charset="0"/>
              </a:rPr>
              <a:t>25th Conference of the European</a:t>
            </a:r>
            <a:r>
              <a:rPr lang="en-US" sz="1800" b="1" spc="-390" dirty="0">
                <a:solidFill>
                  <a:srgbClr val="00B0F0"/>
                </a:solidFill>
                <a:effectLst/>
                <a:latin typeface="Arial" panose="020B0604020202020204" pitchFamily="34" charset="0"/>
                <a:ea typeface="Corbel" panose="020B0503020204020204" pitchFamily="34" charset="0"/>
                <a:cs typeface="Corbel" panose="020B0503020204020204" pitchFamily="34" charset="0"/>
              </a:rPr>
              <a:t> </a:t>
            </a:r>
            <a:r>
              <a:rPr lang="cs-CZ" sz="1800" b="1" spc="-390" dirty="0">
                <a:solidFill>
                  <a:srgbClr val="00B0F0"/>
                </a:solidFill>
                <a:effectLst/>
                <a:latin typeface="Arial" panose="020B0604020202020204" pitchFamily="34" charset="0"/>
                <a:ea typeface="Corbel" panose="020B0503020204020204" pitchFamily="34" charset="0"/>
                <a:cs typeface="Corbel" panose="020B0503020204020204" pitchFamily="34" charset="0"/>
              </a:rPr>
              <a:t> </a:t>
            </a:r>
            <a:r>
              <a:rPr lang="en-US" sz="1800" b="1" dirty="0">
                <a:solidFill>
                  <a:srgbClr val="00B0F0"/>
                </a:solidFill>
                <a:effectLst/>
                <a:latin typeface="Arial" panose="020B0604020202020204" pitchFamily="34" charset="0"/>
                <a:ea typeface="Corbel" panose="020B0503020204020204" pitchFamily="34" charset="0"/>
                <a:cs typeface="Corbel" panose="020B0503020204020204" pitchFamily="34" charset="0"/>
              </a:rPr>
              <a:t>Society</a:t>
            </a:r>
            <a:r>
              <a:rPr lang="en-US" sz="1800" b="1" spc="-385" dirty="0">
                <a:solidFill>
                  <a:srgbClr val="00B0F0"/>
                </a:solidFill>
                <a:effectLst/>
                <a:latin typeface="Arial" panose="020B0604020202020204" pitchFamily="34" charset="0"/>
                <a:ea typeface="Corbel" panose="020B0503020204020204" pitchFamily="34" charset="0"/>
                <a:cs typeface="Corbel" panose="020B0503020204020204" pitchFamily="34" charset="0"/>
              </a:rPr>
              <a:t> </a:t>
            </a:r>
            <a:r>
              <a:rPr lang="en-US" sz="1800" b="1" dirty="0">
                <a:solidFill>
                  <a:srgbClr val="00B0F0"/>
                </a:solidFill>
                <a:effectLst/>
                <a:latin typeface="Arial" panose="020B0604020202020204" pitchFamily="34" charset="0"/>
                <a:ea typeface="Corbel" panose="020B0503020204020204" pitchFamily="34" charset="0"/>
                <a:cs typeface="Corbel" panose="020B0503020204020204" pitchFamily="34" charset="0"/>
              </a:rPr>
              <a:t>of</a:t>
            </a:r>
            <a:r>
              <a:rPr lang="en-US" sz="1800" b="1" spc="-385" dirty="0">
                <a:solidFill>
                  <a:srgbClr val="00B0F0"/>
                </a:solidFill>
                <a:effectLst/>
                <a:latin typeface="Arial" panose="020B0604020202020204" pitchFamily="34" charset="0"/>
                <a:ea typeface="Corbel" panose="020B0503020204020204" pitchFamily="34" charset="0"/>
                <a:cs typeface="Corbel" panose="020B0503020204020204" pitchFamily="34" charset="0"/>
              </a:rPr>
              <a:t> </a:t>
            </a:r>
            <a:r>
              <a:rPr lang="cs-CZ" sz="1800" b="1" spc="-385" dirty="0">
                <a:solidFill>
                  <a:srgbClr val="00B0F0"/>
                </a:solidFill>
                <a:effectLst/>
                <a:latin typeface="Arial" panose="020B0604020202020204" pitchFamily="34" charset="0"/>
                <a:ea typeface="Corbel" panose="020B0503020204020204" pitchFamily="34" charset="0"/>
                <a:cs typeface="Corbel" panose="020B0503020204020204" pitchFamily="34" charset="0"/>
              </a:rPr>
              <a:t>   </a:t>
            </a:r>
          </a:p>
          <a:p>
            <a:pPr marL="74930" marR="55880" indent="820420">
              <a:lnSpc>
                <a:spcPct val="113000"/>
              </a:lnSpc>
              <a:spcBef>
                <a:spcPts val="220"/>
              </a:spcBef>
              <a:spcAft>
                <a:spcPts val="0"/>
              </a:spcAft>
            </a:pPr>
            <a:r>
              <a:rPr lang="en-US" sz="1800" b="1" spc="-10" dirty="0">
                <a:solidFill>
                  <a:srgbClr val="00B0F0"/>
                </a:solidFill>
                <a:effectLst/>
                <a:latin typeface="Arial" panose="020B0604020202020204" pitchFamily="34" charset="0"/>
                <a:ea typeface="Corbel" panose="020B0503020204020204" pitchFamily="34" charset="0"/>
                <a:cs typeface="Corbel" panose="020B0503020204020204" pitchFamily="34" charset="0"/>
              </a:rPr>
              <a:t>Neurosonology</a:t>
            </a:r>
            <a:r>
              <a:rPr lang="cs-CZ" spc="-10" dirty="0">
                <a:solidFill>
                  <a:srgbClr val="00B0F0"/>
                </a:solidFill>
                <a:latin typeface="Corbel" panose="020B0503020204020204" pitchFamily="34" charset="0"/>
                <a:ea typeface="Corbel" panose="020B0503020204020204" pitchFamily="34" charset="0"/>
                <a:cs typeface="Corbel" panose="020B0503020204020204" pitchFamily="34" charset="0"/>
              </a:rPr>
              <a:t> </a:t>
            </a:r>
            <a:r>
              <a:rPr lang="en-US" sz="1800" b="1" dirty="0">
                <a:solidFill>
                  <a:srgbClr val="00B0F0"/>
                </a:solidFill>
                <a:effectLst/>
                <a:latin typeface="Arial" panose="020B0604020202020204" pitchFamily="34" charset="0"/>
                <a:ea typeface="Corbel" panose="020B0503020204020204" pitchFamily="34" charset="0"/>
                <a:cs typeface="Corbel" panose="020B0503020204020204" pitchFamily="34" charset="0"/>
              </a:rPr>
              <a:t>and Cerebral Hemodynamics</a:t>
            </a:r>
            <a:endParaRPr lang="cs-CZ" sz="1800" dirty="0">
              <a:solidFill>
                <a:srgbClr val="00B0F0"/>
              </a:solidFill>
              <a:effectLst/>
              <a:latin typeface="Corbel" panose="020B0503020204020204" pitchFamily="34" charset="0"/>
              <a:ea typeface="Corbel" panose="020B0503020204020204" pitchFamily="34" charset="0"/>
              <a:cs typeface="Corbel" panose="020B0503020204020204" pitchFamily="34" charset="0"/>
            </a:endParaRPr>
          </a:p>
          <a:p>
            <a:pPr algn="l"/>
            <a:endParaRPr lang="cs-CZ" b="1" i="1" dirty="0">
              <a:solidFill>
                <a:schemeClr val="accent1">
                  <a:lumMod val="75000"/>
                </a:schemeClr>
              </a:solidFill>
              <a:effectLst>
                <a:outerShdw blurRad="38100" dist="38100" dir="2700000" algn="tl">
                  <a:srgbClr val="000000">
                    <a:alpha val="43137"/>
                  </a:srgbClr>
                </a:outerShdw>
              </a:effectLst>
            </a:endParaRPr>
          </a:p>
        </p:txBody>
      </p:sp>
      <p:pic>
        <p:nvPicPr>
          <p:cNvPr id="37" name="image9.png">
            <a:extLst>
              <a:ext uri="{FF2B5EF4-FFF2-40B4-BE49-F238E27FC236}">
                <a16:creationId xmlns:a16="http://schemas.microsoft.com/office/drawing/2014/main" id="{BC84F24C-0D28-46A3-8454-861C72FBBD08}"/>
              </a:ext>
            </a:extLst>
          </p:cNvPr>
          <p:cNvPicPr>
            <a:picLocks noChangeAspect="1"/>
          </p:cNvPicPr>
          <p:nvPr/>
        </p:nvPicPr>
        <p:blipFill>
          <a:blip r:embed="rId4" cstate="print"/>
          <a:stretch>
            <a:fillRect/>
          </a:stretch>
        </p:blipFill>
        <p:spPr>
          <a:xfrm>
            <a:off x="9572905" y="261011"/>
            <a:ext cx="2078084" cy="2859237"/>
          </a:xfrm>
          <a:prstGeom prst="rect">
            <a:avLst/>
          </a:prstGeom>
        </p:spPr>
      </p:pic>
      <p:pic>
        <p:nvPicPr>
          <p:cNvPr id="38" name="Obrázek 37">
            <a:extLst>
              <a:ext uri="{FF2B5EF4-FFF2-40B4-BE49-F238E27FC236}">
                <a16:creationId xmlns:a16="http://schemas.microsoft.com/office/drawing/2014/main" id="{22E5D224-028E-4CCD-A276-843DF6A180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92" y="3505789"/>
            <a:ext cx="2571750" cy="3381375"/>
          </a:xfrm>
          <a:prstGeom prst="rect">
            <a:avLst/>
          </a:prstGeom>
        </p:spPr>
      </p:pic>
      <p:pic>
        <p:nvPicPr>
          <p:cNvPr id="5" name="Zvuk 4">
            <a:hlinkClick r:id="" action="ppaction://media"/>
            <a:extLst>
              <a:ext uri="{FF2B5EF4-FFF2-40B4-BE49-F238E27FC236}">
                <a16:creationId xmlns:a16="http://schemas.microsoft.com/office/drawing/2014/main" id="{B37EF906-31A6-4FBC-B4F7-33990E41A3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70141056"/>
      </p:ext>
    </p:extLst>
  </p:cSld>
  <p:clrMapOvr>
    <a:masterClrMapping/>
  </p:clrMapOvr>
  <mc:AlternateContent xmlns:mc="http://schemas.openxmlformats.org/markup-compatibility/2006">
    <mc:Choice xmlns:p14="http://schemas.microsoft.com/office/powerpoint/2010/main" Requires="p14">
      <p:transition spd="slow" p14:dur="2000" advTm="9135"/>
    </mc:Choice>
    <mc:Fallback>
      <p:transition spd="slow" advTm="9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1371599" y="294538"/>
            <a:ext cx="9895951" cy="1033669"/>
          </a:xfrm>
        </p:spPr>
        <p:txBody>
          <a:bodyPr>
            <a:normAutofit/>
          </a:bodyPr>
          <a:lstStyle/>
          <a:p>
            <a:r>
              <a:rPr lang="cs-CZ" sz="4000">
                <a:solidFill>
                  <a:srgbClr val="FFFFFF"/>
                </a:solidFill>
              </a:rPr>
              <a:t>Digitized Image Analysis</a:t>
            </a:r>
          </a:p>
        </p:txBody>
      </p:sp>
      <p:sp>
        <p:nvSpPr>
          <p:cNvPr id="3" name="Zástupný symbol pro obsah 2"/>
          <p:cNvSpPr>
            <a:spLocks noGrp="1"/>
          </p:cNvSpPr>
          <p:nvPr>
            <p:ph idx="1"/>
          </p:nvPr>
        </p:nvSpPr>
        <p:spPr>
          <a:xfrm>
            <a:off x="1371599" y="2318197"/>
            <a:ext cx="9724031" cy="3683358"/>
          </a:xfrm>
        </p:spPr>
        <p:txBody>
          <a:bodyPr anchor="ctr">
            <a:normAutofit/>
          </a:bodyPr>
          <a:lstStyle/>
          <a:p>
            <a:r>
              <a:rPr lang="cs-CZ" sz="3200" dirty="0"/>
              <a:t>Semi-</a:t>
            </a:r>
            <a:r>
              <a:rPr lang="cs-CZ" sz="3200" dirty="0" err="1"/>
              <a:t>automatic</a:t>
            </a:r>
            <a:r>
              <a:rPr lang="cs-CZ" sz="3200" dirty="0"/>
              <a:t> </a:t>
            </a:r>
            <a:r>
              <a:rPr lang="cs-CZ" sz="3200" dirty="0" err="1"/>
              <a:t>or</a:t>
            </a:r>
            <a:r>
              <a:rPr lang="cs-CZ" sz="3200" dirty="0"/>
              <a:t> </a:t>
            </a:r>
            <a:r>
              <a:rPr lang="cs-CZ" sz="3200" dirty="0" err="1"/>
              <a:t>automatic</a:t>
            </a:r>
            <a:r>
              <a:rPr lang="cs-CZ" sz="3200" dirty="0"/>
              <a:t> </a:t>
            </a:r>
            <a:r>
              <a:rPr lang="cs-CZ" sz="3200" dirty="0" err="1"/>
              <a:t>detection</a:t>
            </a:r>
            <a:r>
              <a:rPr lang="cs-CZ" sz="3200" dirty="0"/>
              <a:t> </a:t>
            </a:r>
            <a:r>
              <a:rPr lang="cs-CZ" sz="3200" dirty="0" err="1"/>
              <a:t>of</a:t>
            </a:r>
            <a:r>
              <a:rPr lang="cs-CZ" sz="3200" dirty="0"/>
              <a:t> </a:t>
            </a:r>
            <a:r>
              <a:rPr lang="cs-CZ" sz="3200" dirty="0" err="1"/>
              <a:t>intracranial</a:t>
            </a:r>
            <a:r>
              <a:rPr lang="cs-CZ" sz="3200" dirty="0"/>
              <a:t> </a:t>
            </a:r>
            <a:r>
              <a:rPr lang="cs-CZ" sz="3200" dirty="0" err="1"/>
              <a:t>structures</a:t>
            </a:r>
            <a:r>
              <a:rPr lang="cs-CZ" sz="3200" dirty="0"/>
              <a:t> </a:t>
            </a:r>
            <a:r>
              <a:rPr lang="cs-CZ" sz="3200" dirty="0" err="1"/>
              <a:t>with</a:t>
            </a:r>
            <a:r>
              <a:rPr lang="cs-CZ" sz="3200" dirty="0"/>
              <a:t> </a:t>
            </a:r>
            <a:r>
              <a:rPr lang="cs-CZ" sz="3200" dirty="0" err="1"/>
              <a:t>quantitative</a:t>
            </a:r>
            <a:r>
              <a:rPr lang="cs-CZ" sz="3200" dirty="0"/>
              <a:t> </a:t>
            </a:r>
            <a:r>
              <a:rPr lang="cs-CZ" sz="3200" dirty="0" err="1"/>
              <a:t>evaluation</a:t>
            </a:r>
            <a:r>
              <a:rPr lang="cs-CZ" sz="3200" dirty="0"/>
              <a:t> </a:t>
            </a:r>
            <a:r>
              <a:rPr lang="cs-CZ" sz="3200" dirty="0" err="1"/>
              <a:t>of</a:t>
            </a:r>
            <a:r>
              <a:rPr lang="cs-CZ" sz="3200" dirty="0"/>
              <a:t> </a:t>
            </a:r>
            <a:r>
              <a:rPr lang="cs-CZ" sz="3200" dirty="0" err="1"/>
              <a:t>echogenicity</a:t>
            </a:r>
            <a:r>
              <a:rPr lang="cs-CZ" sz="3200" dirty="0"/>
              <a:t> (</a:t>
            </a:r>
            <a:r>
              <a:rPr lang="cs-CZ" sz="3200" dirty="0" err="1"/>
              <a:t>structure</a:t>
            </a:r>
            <a:r>
              <a:rPr lang="cs-CZ" sz="3200" dirty="0"/>
              <a:t>, </a:t>
            </a:r>
            <a:r>
              <a:rPr lang="cs-CZ" sz="3200" dirty="0" err="1"/>
              <a:t>composition</a:t>
            </a:r>
            <a:r>
              <a:rPr lang="cs-CZ" sz="3200" dirty="0"/>
              <a:t>) </a:t>
            </a:r>
            <a:r>
              <a:rPr lang="cs-CZ" sz="3200" dirty="0" err="1"/>
              <a:t>of</a:t>
            </a:r>
            <a:r>
              <a:rPr lang="cs-CZ" sz="3200" dirty="0"/>
              <a:t> </a:t>
            </a:r>
            <a:r>
              <a:rPr lang="cs-CZ" sz="3200" dirty="0" err="1"/>
              <a:t>predefined</a:t>
            </a:r>
            <a:r>
              <a:rPr lang="cs-CZ" sz="3200" dirty="0"/>
              <a:t> brain </a:t>
            </a:r>
            <a:r>
              <a:rPr lang="cs-CZ" sz="3200" dirty="0" err="1"/>
              <a:t>structures</a:t>
            </a:r>
            <a:r>
              <a:rPr lang="cs-CZ" sz="3200" dirty="0"/>
              <a:t> </a:t>
            </a:r>
          </a:p>
        </p:txBody>
      </p:sp>
      <p:pic>
        <p:nvPicPr>
          <p:cNvPr id="4" name="Zvuk 3">
            <a:hlinkClick r:id="" action="ppaction://media"/>
            <a:extLst>
              <a:ext uri="{FF2B5EF4-FFF2-40B4-BE49-F238E27FC236}">
                <a16:creationId xmlns:a16="http://schemas.microsoft.com/office/drawing/2014/main" id="{C3E2CE18-2FF4-4C90-BAFF-553145C2C6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29401842"/>
      </p:ext>
    </p:extLst>
  </p:cSld>
  <p:clrMapOvr>
    <a:masterClrMapping/>
  </p:clrMapOvr>
  <mc:AlternateContent xmlns:mc="http://schemas.openxmlformats.org/markup-compatibility/2006">
    <mc:Choice xmlns:p14="http://schemas.microsoft.com/office/powerpoint/2010/main" Requires="p14">
      <p:transition spd="slow" p14:dur="2000" advTm="18005"/>
    </mc:Choice>
    <mc:Fallback>
      <p:transition spd="slow" advTm="18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4" name="Nadpis 1"/>
          <p:cNvSpPr>
            <a:spLocks noGrp="1"/>
          </p:cNvSpPr>
          <p:nvPr>
            <p:ph type="title" idx="4294967295"/>
          </p:nvPr>
        </p:nvSpPr>
        <p:spPr>
          <a:xfrm>
            <a:off x="1028700" y="1967266"/>
            <a:ext cx="2628900" cy="2547257"/>
          </a:xfrm>
          <a:noFill/>
        </p:spPr>
        <p:txBody>
          <a:bodyPr vert="horz" lIns="91440" tIns="45720" rIns="91440" bIns="45720" rtlCol="0" anchor="ctr">
            <a:normAutofit/>
          </a:bodyPr>
          <a:lstStyle/>
          <a:p>
            <a:pPr algn="ctr">
              <a:defRPr/>
            </a:pPr>
            <a:r>
              <a:rPr lang="en-US" sz="3600" kern="1200">
                <a:solidFill>
                  <a:srgbClr val="FFFFFF"/>
                </a:solidFill>
                <a:latin typeface="+mj-lt"/>
                <a:ea typeface="+mj-ea"/>
                <a:cs typeface="+mj-cs"/>
              </a:rPr>
              <a:t>Substantia nigra</a:t>
            </a:r>
          </a:p>
        </p:txBody>
      </p:sp>
      <p:pic>
        <p:nvPicPr>
          <p:cNvPr id="37892" name="Picture 1024" descr="E:\sn hodnocení\zdroj.jpg"/>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tretch>
            <a:fillRect/>
          </a:stretch>
        </p:blipFill>
        <p:spPr bwMode="auto">
          <a:xfrm>
            <a:off x="4777316" y="885073"/>
            <a:ext cx="6780700" cy="5085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E2932A6D-698E-4A0C-80C0-61CD179ECC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7950244"/>
      </p:ext>
    </p:extLst>
  </p:cSld>
  <p:clrMapOvr>
    <a:masterClrMapping/>
  </p:clrMapOvr>
  <mc:AlternateContent xmlns:mc="http://schemas.openxmlformats.org/markup-compatibility/2006">
    <mc:Choice xmlns:p14="http://schemas.microsoft.com/office/powerpoint/2010/main" Requires="p14">
      <p:transition spd="slow" p14:dur="2000" advTm="6023"/>
    </mc:Choice>
    <mc:Fallback>
      <p:transition spd="slow" advTm="6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dpis 1"/>
          <p:cNvSpPr>
            <a:spLocks noGrp="1"/>
          </p:cNvSpPr>
          <p:nvPr>
            <p:ph type="title" idx="4294967295"/>
          </p:nvPr>
        </p:nvSpPr>
        <p:spPr>
          <a:xfrm>
            <a:off x="1981200" y="190444"/>
            <a:ext cx="8229600" cy="701731"/>
          </a:xfrm>
        </p:spPr>
        <p:txBody>
          <a:bodyPr anchor="b">
            <a:spAutoFit/>
          </a:bodyPr>
          <a:lstStyle/>
          <a:p>
            <a:pPr eaLnBrk="1" hangingPunct="1">
              <a:defRPr/>
            </a:pPr>
            <a:endParaRPr lang="cs-CZ" dirty="0"/>
          </a:p>
        </p:txBody>
      </p:sp>
      <p:sp>
        <p:nvSpPr>
          <p:cNvPr id="86019" name="Zástupný symbol pro obsah 2"/>
          <p:cNvSpPr>
            <a:spLocks noGrp="1"/>
          </p:cNvSpPr>
          <p:nvPr>
            <p:ph idx="4294967295"/>
          </p:nvPr>
        </p:nvSpPr>
        <p:spPr/>
        <p:txBody>
          <a:bodyPr/>
          <a:lstStyle/>
          <a:p>
            <a:pPr eaLnBrk="1" hangingPunct="1">
              <a:defRPr/>
            </a:pPr>
            <a:endParaRPr lang="cs-CZ" dirty="0"/>
          </a:p>
        </p:txBody>
      </p:sp>
      <p:pic>
        <p:nvPicPr>
          <p:cNvPr id="38916" name="Picture 1024" descr="E:\sn hodnocení\zdroj.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854" y="31741"/>
            <a:ext cx="9127078" cy="684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Obdélník 4"/>
          <p:cNvSpPr>
            <a:spLocks noChangeArrowheads="1"/>
          </p:cNvSpPr>
          <p:nvPr/>
        </p:nvSpPr>
        <p:spPr bwMode="auto">
          <a:xfrm>
            <a:off x="5364424" y="3429000"/>
            <a:ext cx="1785937" cy="1600200"/>
          </a:xfrm>
          <a:prstGeom prst="rect">
            <a:avLst/>
          </a:prstGeom>
          <a:noFill/>
          <a:ln w="12700" cap="sq" algn="ctr">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sz="2400">
              <a:latin typeface="Times New Roman" panose="02020603050405020304" pitchFamily="18" charset="0"/>
            </a:endParaRPr>
          </a:p>
        </p:txBody>
      </p:sp>
      <p:pic>
        <p:nvPicPr>
          <p:cNvPr id="2" name="Zvuk 1">
            <a:hlinkClick r:id="" action="ppaction://media"/>
            <a:extLst>
              <a:ext uri="{FF2B5EF4-FFF2-40B4-BE49-F238E27FC236}">
                <a16:creationId xmlns:a16="http://schemas.microsoft.com/office/drawing/2014/main" id="{F50770A7-5475-4A2E-962D-8F3F7A6613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38916395"/>
      </p:ext>
    </p:extLst>
  </p:cSld>
  <p:clrMapOvr>
    <a:masterClrMapping/>
  </p:clrMapOvr>
  <mc:AlternateContent xmlns:mc="http://schemas.openxmlformats.org/markup-compatibility/2006">
    <mc:Choice xmlns:p14="http://schemas.microsoft.com/office/powerpoint/2010/main" Requires="p14">
      <p:transition spd="slow" p14:dur="2000" advTm="1914"/>
    </mc:Choice>
    <mc:Fallback>
      <p:transition spd="slow" advTm="1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adpis 1"/>
          <p:cNvSpPr>
            <a:spLocks noGrp="1"/>
          </p:cNvSpPr>
          <p:nvPr>
            <p:ph type="title" idx="4294967295"/>
          </p:nvPr>
        </p:nvSpPr>
        <p:spPr>
          <a:xfrm>
            <a:off x="1981200" y="715907"/>
            <a:ext cx="8229600" cy="701731"/>
          </a:xfrm>
        </p:spPr>
        <p:txBody>
          <a:bodyPr anchor="b">
            <a:spAutoFit/>
          </a:bodyPr>
          <a:lstStyle/>
          <a:p>
            <a:pPr eaLnBrk="1" hangingPunct="1">
              <a:defRPr/>
            </a:pPr>
            <a:endParaRPr lang="cs-CZ"/>
          </a:p>
        </p:txBody>
      </p:sp>
      <p:sp>
        <p:nvSpPr>
          <p:cNvPr id="87043" name="Zástupný symbol pro obsah 2"/>
          <p:cNvSpPr>
            <a:spLocks noGrp="1"/>
          </p:cNvSpPr>
          <p:nvPr>
            <p:ph idx="4294967295"/>
          </p:nvPr>
        </p:nvSpPr>
        <p:spPr/>
        <p:txBody>
          <a:bodyPr/>
          <a:lstStyle/>
          <a:p>
            <a:pPr eaLnBrk="1" hangingPunct="1">
              <a:defRPr/>
            </a:pPr>
            <a:endParaRPr lang="cs-CZ"/>
          </a:p>
        </p:txBody>
      </p:sp>
      <p:pic>
        <p:nvPicPr>
          <p:cNvPr id="39940" name="Picture 1024" descr="E:\sn hodnocení\zdroj-detai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8819" y="0"/>
            <a:ext cx="6791020" cy="686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114EEB05-7534-424C-A5E2-247D639B5C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75089139"/>
      </p:ext>
    </p:extLst>
  </p:cSld>
  <p:clrMapOvr>
    <a:masterClrMapping/>
  </p:clrMapOvr>
  <mc:AlternateContent xmlns:mc="http://schemas.openxmlformats.org/markup-compatibility/2006">
    <mc:Choice xmlns:p14="http://schemas.microsoft.com/office/powerpoint/2010/main" Requires="p14">
      <p:transition spd="slow" p14:dur="2000" advTm="2424"/>
    </mc:Choice>
    <mc:Fallback>
      <p:transition spd="slow" advTm="2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Nadpis 1"/>
          <p:cNvSpPr>
            <a:spLocks noGrp="1"/>
          </p:cNvSpPr>
          <p:nvPr>
            <p:ph type="title" idx="4294967295"/>
          </p:nvPr>
        </p:nvSpPr>
        <p:spPr>
          <a:xfrm>
            <a:off x="1981200" y="715907"/>
            <a:ext cx="8229600" cy="701731"/>
          </a:xfrm>
        </p:spPr>
        <p:txBody>
          <a:bodyPr anchor="b">
            <a:spAutoFit/>
          </a:bodyPr>
          <a:lstStyle/>
          <a:p>
            <a:pPr eaLnBrk="1" hangingPunct="1">
              <a:defRPr/>
            </a:pPr>
            <a:endParaRPr lang="cs-CZ">
              <a:solidFill>
                <a:schemeClr val="bg1"/>
              </a:solidFill>
            </a:endParaRPr>
          </a:p>
        </p:txBody>
      </p:sp>
      <p:sp>
        <p:nvSpPr>
          <p:cNvPr id="88067" name="Zástupný symbol pro obsah 2"/>
          <p:cNvSpPr>
            <a:spLocks noGrp="1"/>
          </p:cNvSpPr>
          <p:nvPr>
            <p:ph idx="4294967295"/>
          </p:nvPr>
        </p:nvSpPr>
        <p:spPr/>
        <p:txBody>
          <a:bodyPr/>
          <a:lstStyle/>
          <a:p>
            <a:pPr eaLnBrk="1" hangingPunct="1">
              <a:defRPr/>
            </a:pPr>
            <a:endParaRPr lang="cs-CZ" dirty="0">
              <a:solidFill>
                <a:schemeClr val="bg1"/>
              </a:solidFill>
            </a:endParaRPr>
          </a:p>
        </p:txBody>
      </p:sp>
      <p:pic>
        <p:nvPicPr>
          <p:cNvPr id="40964" name="Picture 1024" descr="E:\sn hodnocení\zdroj-detai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5144" y="681037"/>
            <a:ext cx="5857875"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Volný tvar 4"/>
          <p:cNvSpPr>
            <a:spLocks noChangeArrowheads="1"/>
          </p:cNvSpPr>
          <p:nvPr/>
        </p:nvSpPr>
        <p:spPr bwMode="auto">
          <a:xfrm>
            <a:off x="5354639" y="2360614"/>
            <a:ext cx="1258887" cy="568325"/>
          </a:xfrm>
          <a:custGeom>
            <a:avLst/>
            <a:gdLst>
              <a:gd name="T0" fmla="*/ 827540 w 1258986"/>
              <a:gd name="T1" fmla="*/ 567900 h 568410"/>
              <a:gd name="T2" fmla="*/ 666980 w 1258986"/>
              <a:gd name="T3" fmla="*/ 555556 h 568410"/>
              <a:gd name="T4" fmla="*/ 629922 w 1258986"/>
              <a:gd name="T5" fmla="*/ 543211 h 568410"/>
              <a:gd name="T6" fmla="*/ 506415 w 1258986"/>
              <a:gd name="T7" fmla="*/ 518515 h 568410"/>
              <a:gd name="T8" fmla="*/ 481713 w 1258986"/>
              <a:gd name="T9" fmla="*/ 481481 h 568410"/>
              <a:gd name="T10" fmla="*/ 518765 w 1258986"/>
              <a:gd name="T11" fmla="*/ 456792 h 568410"/>
              <a:gd name="T12" fmla="*/ 605221 w 1258986"/>
              <a:gd name="T13" fmla="*/ 481481 h 568410"/>
              <a:gd name="T14" fmla="*/ 716383 w 1258986"/>
              <a:gd name="T15" fmla="*/ 469136 h 568410"/>
              <a:gd name="T16" fmla="*/ 753436 w 1258986"/>
              <a:gd name="T17" fmla="*/ 456792 h 568410"/>
              <a:gd name="T18" fmla="*/ 716383 w 1258986"/>
              <a:gd name="T19" fmla="*/ 419751 h 568410"/>
              <a:gd name="T20" fmla="*/ 481713 w 1258986"/>
              <a:gd name="T21" fmla="*/ 407407 h 568410"/>
              <a:gd name="T22" fmla="*/ 271750 w 1258986"/>
              <a:gd name="T23" fmla="*/ 382717 h 568410"/>
              <a:gd name="T24" fmla="*/ 148237 w 1258986"/>
              <a:gd name="T25" fmla="*/ 370372 h 568410"/>
              <a:gd name="T26" fmla="*/ 111184 w 1258986"/>
              <a:gd name="T27" fmla="*/ 358021 h 568410"/>
              <a:gd name="T28" fmla="*/ 148237 w 1258986"/>
              <a:gd name="T29" fmla="*/ 333332 h 568410"/>
              <a:gd name="T30" fmla="*/ 457012 w 1258986"/>
              <a:gd name="T31" fmla="*/ 320987 h 568410"/>
              <a:gd name="T32" fmla="*/ 444661 w 1258986"/>
              <a:gd name="T33" fmla="*/ 283953 h 568410"/>
              <a:gd name="T34" fmla="*/ 407609 w 1258986"/>
              <a:gd name="T35" fmla="*/ 271602 h 568410"/>
              <a:gd name="T36" fmla="*/ 284101 w 1258986"/>
              <a:gd name="T37" fmla="*/ 259257 h 568410"/>
              <a:gd name="T38" fmla="*/ 123535 w 1258986"/>
              <a:gd name="T39" fmla="*/ 246913 h 568410"/>
              <a:gd name="T40" fmla="*/ 333504 w 1258986"/>
              <a:gd name="T41" fmla="*/ 222223 h 568410"/>
              <a:gd name="T42" fmla="*/ 407609 w 1258986"/>
              <a:gd name="T43" fmla="*/ 197528 h 568410"/>
              <a:gd name="T44" fmla="*/ 457012 w 1258986"/>
              <a:gd name="T45" fmla="*/ 185183 h 568410"/>
              <a:gd name="T46" fmla="*/ 370556 w 1258986"/>
              <a:gd name="T47" fmla="*/ 160493 h 568410"/>
              <a:gd name="T48" fmla="*/ 284101 w 1258986"/>
              <a:gd name="T49" fmla="*/ 135804 h 568410"/>
              <a:gd name="T50" fmla="*/ 185289 w 1258986"/>
              <a:gd name="T51" fmla="*/ 135804 h 568410"/>
              <a:gd name="T52" fmla="*/ 197640 w 1258986"/>
              <a:gd name="T53" fmla="*/ 98764 h 568410"/>
              <a:gd name="T54" fmla="*/ 259399 w 1258986"/>
              <a:gd name="T55" fmla="*/ 86419 h 568410"/>
              <a:gd name="T56" fmla="*/ 481713 w 1258986"/>
              <a:gd name="T57" fmla="*/ 61729 h 568410"/>
              <a:gd name="T58" fmla="*/ 531116 w 1258986"/>
              <a:gd name="T59" fmla="*/ 37034 h 568410"/>
              <a:gd name="T60" fmla="*/ 568168 w 1258986"/>
              <a:gd name="T61" fmla="*/ 24689 h 568410"/>
              <a:gd name="T62" fmla="*/ 605221 w 1258986"/>
              <a:gd name="T63" fmla="*/ 0 h 568410"/>
              <a:gd name="T64" fmla="*/ 691682 w 1258986"/>
              <a:gd name="T65" fmla="*/ 24689 h 568410"/>
              <a:gd name="T66" fmla="*/ 728734 w 1258986"/>
              <a:gd name="T67" fmla="*/ 49385 h 568410"/>
              <a:gd name="T68" fmla="*/ 778137 w 1258986"/>
              <a:gd name="T69" fmla="*/ 37034 h 568410"/>
              <a:gd name="T70" fmla="*/ 790488 w 1258986"/>
              <a:gd name="T71" fmla="*/ 148149 h 568410"/>
              <a:gd name="T72" fmla="*/ 716383 w 1258986"/>
              <a:gd name="T73" fmla="*/ 148149 h 568410"/>
              <a:gd name="T74" fmla="*/ 679331 w 1258986"/>
              <a:gd name="T75" fmla="*/ 135804 h 568410"/>
              <a:gd name="T76" fmla="*/ 555818 w 1258986"/>
              <a:gd name="T77" fmla="*/ 172838 h 568410"/>
              <a:gd name="T78" fmla="*/ 790488 w 1258986"/>
              <a:gd name="T79" fmla="*/ 222223 h 568410"/>
              <a:gd name="T80" fmla="*/ 864593 w 1258986"/>
              <a:gd name="T81" fmla="*/ 234568 h 568410"/>
              <a:gd name="T82" fmla="*/ 938697 w 1258986"/>
              <a:gd name="T83" fmla="*/ 271602 h 568410"/>
              <a:gd name="T84" fmla="*/ 988100 w 1258986"/>
              <a:gd name="T85" fmla="*/ 259257 h 568410"/>
              <a:gd name="T86" fmla="*/ 1000451 w 1258986"/>
              <a:gd name="T87" fmla="*/ 296298 h 568410"/>
              <a:gd name="T88" fmla="*/ 938697 w 1258986"/>
              <a:gd name="T89" fmla="*/ 358021 h 568410"/>
              <a:gd name="T90" fmla="*/ 1000451 w 1258986"/>
              <a:gd name="T91" fmla="*/ 444441 h 568410"/>
              <a:gd name="T92" fmla="*/ 1086912 w 1258986"/>
              <a:gd name="T93" fmla="*/ 456792 h 568410"/>
              <a:gd name="T94" fmla="*/ 1136315 w 1258986"/>
              <a:gd name="T95" fmla="*/ 469136 h 568410"/>
              <a:gd name="T96" fmla="*/ 1210420 w 1258986"/>
              <a:gd name="T97" fmla="*/ 493826 h 568410"/>
              <a:gd name="T98" fmla="*/ 1198069 w 1258986"/>
              <a:gd name="T99" fmla="*/ 543211 h 568410"/>
              <a:gd name="T100" fmla="*/ 704033 w 1258986"/>
              <a:gd name="T101" fmla="*/ 555556 h 5684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58986"/>
              <a:gd name="T154" fmla="*/ 0 h 568410"/>
              <a:gd name="T155" fmla="*/ 1258986 w 1258986"/>
              <a:gd name="T156" fmla="*/ 568410 h 56841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58986" h="568410">
                <a:moveTo>
                  <a:pt x="827930" y="568410"/>
                </a:moveTo>
                <a:cubicBezTo>
                  <a:pt x="774384" y="564291"/>
                  <a:pt x="720581" y="562715"/>
                  <a:pt x="667292" y="556054"/>
                </a:cubicBezTo>
                <a:cubicBezTo>
                  <a:pt x="654367" y="554438"/>
                  <a:pt x="642746" y="547275"/>
                  <a:pt x="630222" y="543697"/>
                </a:cubicBezTo>
                <a:cubicBezTo>
                  <a:pt x="578609" y="528950"/>
                  <a:pt x="564913" y="528693"/>
                  <a:pt x="506655" y="518983"/>
                </a:cubicBezTo>
                <a:cubicBezTo>
                  <a:pt x="498417" y="506626"/>
                  <a:pt x="479029" y="496476"/>
                  <a:pt x="481941" y="481913"/>
                </a:cubicBezTo>
                <a:cubicBezTo>
                  <a:pt x="484853" y="467351"/>
                  <a:pt x="504309" y="459300"/>
                  <a:pt x="519011" y="457200"/>
                </a:cubicBezTo>
                <a:cubicBezTo>
                  <a:pt x="529874" y="455648"/>
                  <a:pt x="591597" y="477276"/>
                  <a:pt x="605509" y="481913"/>
                </a:cubicBezTo>
                <a:cubicBezTo>
                  <a:pt x="642579" y="477794"/>
                  <a:pt x="679928" y="475688"/>
                  <a:pt x="716719" y="469556"/>
                </a:cubicBezTo>
                <a:cubicBezTo>
                  <a:pt x="729567" y="467415"/>
                  <a:pt x="753790" y="470225"/>
                  <a:pt x="753790" y="457200"/>
                </a:cubicBezTo>
                <a:cubicBezTo>
                  <a:pt x="753790" y="439725"/>
                  <a:pt x="733913" y="423255"/>
                  <a:pt x="716719" y="420129"/>
                </a:cubicBezTo>
                <a:cubicBezTo>
                  <a:pt x="639615" y="406110"/>
                  <a:pt x="560200" y="411892"/>
                  <a:pt x="481941" y="407773"/>
                </a:cubicBezTo>
                <a:cubicBezTo>
                  <a:pt x="376958" y="381527"/>
                  <a:pt x="460374" y="399451"/>
                  <a:pt x="271876" y="383059"/>
                </a:cubicBezTo>
                <a:cubicBezTo>
                  <a:pt x="230637" y="379473"/>
                  <a:pt x="189498" y="374821"/>
                  <a:pt x="148309" y="370702"/>
                </a:cubicBezTo>
                <a:cubicBezTo>
                  <a:pt x="135952" y="366583"/>
                  <a:pt x="111238" y="371370"/>
                  <a:pt x="111238" y="358345"/>
                </a:cubicBezTo>
                <a:cubicBezTo>
                  <a:pt x="111238" y="343494"/>
                  <a:pt x="133542" y="335214"/>
                  <a:pt x="148309" y="333632"/>
                </a:cubicBezTo>
                <a:cubicBezTo>
                  <a:pt x="250778" y="322653"/>
                  <a:pt x="354255" y="325394"/>
                  <a:pt x="457228" y="321275"/>
                </a:cubicBezTo>
                <a:cubicBezTo>
                  <a:pt x="453109" y="308918"/>
                  <a:pt x="454081" y="293415"/>
                  <a:pt x="444871" y="284205"/>
                </a:cubicBezTo>
                <a:cubicBezTo>
                  <a:pt x="435661" y="274995"/>
                  <a:pt x="420675" y="273829"/>
                  <a:pt x="407801" y="271848"/>
                </a:cubicBezTo>
                <a:cubicBezTo>
                  <a:pt x="366888" y="265554"/>
                  <a:pt x="325472" y="263077"/>
                  <a:pt x="284233" y="259491"/>
                </a:cubicBezTo>
                <a:cubicBezTo>
                  <a:pt x="230731" y="254839"/>
                  <a:pt x="177141" y="251254"/>
                  <a:pt x="123595" y="247135"/>
                </a:cubicBezTo>
                <a:cubicBezTo>
                  <a:pt x="274482" y="209412"/>
                  <a:pt x="0" y="275104"/>
                  <a:pt x="333660" y="222421"/>
                </a:cubicBezTo>
                <a:cubicBezTo>
                  <a:pt x="359392" y="218358"/>
                  <a:pt x="382849" y="205193"/>
                  <a:pt x="407801" y="197708"/>
                </a:cubicBezTo>
                <a:cubicBezTo>
                  <a:pt x="424068" y="192828"/>
                  <a:pt x="440752" y="189470"/>
                  <a:pt x="457228" y="185351"/>
                </a:cubicBezTo>
                <a:cubicBezTo>
                  <a:pt x="368358" y="155728"/>
                  <a:pt x="479323" y="191663"/>
                  <a:pt x="370730" y="160637"/>
                </a:cubicBezTo>
                <a:cubicBezTo>
                  <a:pt x="246640" y="125183"/>
                  <a:pt x="438751" y="174554"/>
                  <a:pt x="284233" y="135924"/>
                </a:cubicBezTo>
                <a:cubicBezTo>
                  <a:pt x="254980" y="145675"/>
                  <a:pt x="215202" y="165747"/>
                  <a:pt x="185379" y="135924"/>
                </a:cubicBezTo>
                <a:cubicBezTo>
                  <a:pt x="176169" y="126714"/>
                  <a:pt x="186898" y="106079"/>
                  <a:pt x="197736" y="98854"/>
                </a:cubicBezTo>
                <a:cubicBezTo>
                  <a:pt x="215211" y="87204"/>
                  <a:pt x="238693" y="89213"/>
                  <a:pt x="259519" y="86497"/>
                </a:cubicBezTo>
                <a:cubicBezTo>
                  <a:pt x="333489" y="76848"/>
                  <a:pt x="481941" y="61783"/>
                  <a:pt x="481941" y="61783"/>
                </a:cubicBezTo>
                <a:cubicBezTo>
                  <a:pt x="498417" y="53545"/>
                  <a:pt x="514437" y="44326"/>
                  <a:pt x="531368" y="37070"/>
                </a:cubicBezTo>
                <a:cubicBezTo>
                  <a:pt x="543340" y="31939"/>
                  <a:pt x="556788" y="30538"/>
                  <a:pt x="568438" y="24713"/>
                </a:cubicBezTo>
                <a:cubicBezTo>
                  <a:pt x="581721" y="18071"/>
                  <a:pt x="593152" y="8238"/>
                  <a:pt x="605509" y="0"/>
                </a:cubicBezTo>
                <a:cubicBezTo>
                  <a:pt x="621350" y="3960"/>
                  <a:pt x="674276" y="15848"/>
                  <a:pt x="692006" y="24713"/>
                </a:cubicBezTo>
                <a:cubicBezTo>
                  <a:pt x="705289" y="31355"/>
                  <a:pt x="716719" y="41189"/>
                  <a:pt x="729076" y="49427"/>
                </a:cubicBezTo>
                <a:cubicBezTo>
                  <a:pt x="745552" y="45308"/>
                  <a:pt x="762392" y="31700"/>
                  <a:pt x="778503" y="37070"/>
                </a:cubicBezTo>
                <a:cubicBezTo>
                  <a:pt x="824228" y="52311"/>
                  <a:pt x="793659" y="131487"/>
                  <a:pt x="790860" y="148281"/>
                </a:cubicBezTo>
                <a:cubicBezTo>
                  <a:pt x="692008" y="115329"/>
                  <a:pt x="815573" y="148281"/>
                  <a:pt x="716719" y="148281"/>
                </a:cubicBezTo>
                <a:cubicBezTo>
                  <a:pt x="703694" y="148281"/>
                  <a:pt x="692006" y="140043"/>
                  <a:pt x="679649" y="135924"/>
                </a:cubicBezTo>
                <a:cubicBezTo>
                  <a:pt x="589398" y="166007"/>
                  <a:pt x="630781" y="154319"/>
                  <a:pt x="556082" y="172994"/>
                </a:cubicBezTo>
                <a:cubicBezTo>
                  <a:pt x="592312" y="281689"/>
                  <a:pt x="553191" y="202615"/>
                  <a:pt x="790860" y="222421"/>
                </a:cubicBezTo>
                <a:cubicBezTo>
                  <a:pt x="815828" y="224502"/>
                  <a:pt x="840287" y="230659"/>
                  <a:pt x="865001" y="234778"/>
                </a:cubicBezTo>
                <a:cubicBezTo>
                  <a:pt x="883743" y="247272"/>
                  <a:pt x="913563" y="271848"/>
                  <a:pt x="939141" y="271848"/>
                </a:cubicBezTo>
                <a:cubicBezTo>
                  <a:pt x="956124" y="271848"/>
                  <a:pt x="972092" y="263610"/>
                  <a:pt x="988568" y="259491"/>
                </a:cubicBezTo>
                <a:cubicBezTo>
                  <a:pt x="992687" y="271848"/>
                  <a:pt x="1003066" y="283714"/>
                  <a:pt x="1000925" y="296562"/>
                </a:cubicBezTo>
                <a:cubicBezTo>
                  <a:pt x="995776" y="327453"/>
                  <a:pt x="960765" y="343929"/>
                  <a:pt x="939141" y="358345"/>
                </a:cubicBezTo>
                <a:cubicBezTo>
                  <a:pt x="962089" y="427189"/>
                  <a:pt x="942084" y="433074"/>
                  <a:pt x="1000925" y="444843"/>
                </a:cubicBezTo>
                <a:cubicBezTo>
                  <a:pt x="1029484" y="450555"/>
                  <a:pt x="1058767" y="451990"/>
                  <a:pt x="1087422" y="457200"/>
                </a:cubicBezTo>
                <a:cubicBezTo>
                  <a:pt x="1104131" y="460238"/>
                  <a:pt x="1120583" y="464676"/>
                  <a:pt x="1136849" y="469556"/>
                </a:cubicBezTo>
                <a:cubicBezTo>
                  <a:pt x="1161801" y="477041"/>
                  <a:pt x="1210990" y="494270"/>
                  <a:pt x="1210990" y="494270"/>
                </a:cubicBezTo>
                <a:cubicBezTo>
                  <a:pt x="1232445" y="526454"/>
                  <a:pt x="1258986" y="540435"/>
                  <a:pt x="1198633" y="543697"/>
                </a:cubicBezTo>
                <a:cubicBezTo>
                  <a:pt x="956592" y="556781"/>
                  <a:pt x="882836" y="556054"/>
                  <a:pt x="704363" y="556054"/>
                </a:cubicBezTo>
              </a:path>
            </a:pathLst>
          </a:custGeom>
          <a:noFill/>
          <a:ln w="12700" cap="sq" algn="ctr">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cs-CZ" dirty="0">
              <a:solidFill>
                <a:schemeClr val="bg1"/>
              </a:solidFill>
            </a:endParaRPr>
          </a:p>
        </p:txBody>
      </p:sp>
      <p:sp>
        <p:nvSpPr>
          <p:cNvPr id="40966" name="Volný tvar 5"/>
          <p:cNvSpPr>
            <a:spLocks noChangeArrowheads="1"/>
          </p:cNvSpPr>
          <p:nvPr/>
        </p:nvSpPr>
        <p:spPr bwMode="auto">
          <a:xfrm>
            <a:off x="5429251" y="4121151"/>
            <a:ext cx="1338263" cy="671513"/>
          </a:xfrm>
          <a:custGeom>
            <a:avLst/>
            <a:gdLst>
              <a:gd name="T0" fmla="*/ 282783 w 1339440"/>
              <a:gd name="T1" fmla="*/ 55976 h 671047"/>
              <a:gd name="T2" fmla="*/ 491742 w 1339440"/>
              <a:gd name="T3" fmla="*/ 43565 h 671047"/>
              <a:gd name="T4" fmla="*/ 528618 w 1339440"/>
              <a:gd name="T5" fmla="*/ 31160 h 671047"/>
              <a:gd name="T6" fmla="*/ 614660 w 1339440"/>
              <a:gd name="T7" fmla="*/ 6339 h 671047"/>
              <a:gd name="T8" fmla="*/ 835912 w 1339440"/>
              <a:gd name="T9" fmla="*/ 18750 h 671047"/>
              <a:gd name="T10" fmla="*/ 860494 w 1339440"/>
              <a:gd name="T11" fmla="*/ 55976 h 671047"/>
              <a:gd name="T12" fmla="*/ 909661 w 1339440"/>
              <a:gd name="T13" fmla="*/ 118018 h 671047"/>
              <a:gd name="T14" fmla="*/ 1020288 w 1339440"/>
              <a:gd name="T15" fmla="*/ 130422 h 671047"/>
              <a:gd name="T16" fmla="*/ 1143207 w 1339440"/>
              <a:gd name="T17" fmla="*/ 155242 h 671047"/>
              <a:gd name="T18" fmla="*/ 1204666 w 1339440"/>
              <a:gd name="T19" fmla="*/ 167649 h 671047"/>
              <a:gd name="T20" fmla="*/ 1315289 w 1339440"/>
              <a:gd name="T21" fmla="*/ 180059 h 671047"/>
              <a:gd name="T22" fmla="*/ 1327580 w 1339440"/>
              <a:gd name="T23" fmla="*/ 217283 h 671047"/>
              <a:gd name="T24" fmla="*/ 1290708 w 1339440"/>
              <a:gd name="T25" fmla="*/ 242100 h 671047"/>
              <a:gd name="T26" fmla="*/ 1229248 w 1339440"/>
              <a:gd name="T27" fmla="*/ 254507 h 671047"/>
              <a:gd name="T28" fmla="*/ 1020288 w 1339440"/>
              <a:gd name="T29" fmla="*/ 279324 h 671047"/>
              <a:gd name="T30" fmla="*/ 921953 w 1339440"/>
              <a:gd name="T31" fmla="*/ 304141 h 671047"/>
              <a:gd name="T32" fmla="*/ 1180081 w 1339440"/>
              <a:gd name="T33" fmla="*/ 341366 h 671047"/>
              <a:gd name="T34" fmla="*/ 1253829 w 1339440"/>
              <a:gd name="T35" fmla="*/ 366183 h 671047"/>
              <a:gd name="T36" fmla="*/ 1290708 w 1339440"/>
              <a:gd name="T37" fmla="*/ 378591 h 671047"/>
              <a:gd name="T38" fmla="*/ 1253829 w 1339440"/>
              <a:gd name="T39" fmla="*/ 390999 h 671047"/>
              <a:gd name="T40" fmla="*/ 897370 w 1339440"/>
              <a:gd name="T41" fmla="*/ 415817 h 671047"/>
              <a:gd name="T42" fmla="*/ 823620 w 1339440"/>
              <a:gd name="T43" fmla="*/ 453040 h 671047"/>
              <a:gd name="T44" fmla="*/ 811328 w 1339440"/>
              <a:gd name="T45" fmla="*/ 490265 h 671047"/>
              <a:gd name="T46" fmla="*/ 823620 w 1339440"/>
              <a:gd name="T47" fmla="*/ 639166 h 671047"/>
              <a:gd name="T48" fmla="*/ 786745 w 1339440"/>
              <a:gd name="T49" fmla="*/ 663983 h 671047"/>
              <a:gd name="T50" fmla="*/ 504034 w 1339440"/>
              <a:gd name="T51" fmla="*/ 626758 h 671047"/>
              <a:gd name="T52" fmla="*/ 504034 w 1339440"/>
              <a:gd name="T53" fmla="*/ 626758 h 671047"/>
              <a:gd name="T54" fmla="*/ 381117 w 1339440"/>
              <a:gd name="T55" fmla="*/ 589533 h 671047"/>
              <a:gd name="T56" fmla="*/ 344241 w 1339440"/>
              <a:gd name="T57" fmla="*/ 577125 h 671047"/>
              <a:gd name="T58" fmla="*/ 331951 w 1339440"/>
              <a:gd name="T59" fmla="*/ 539899 h 671047"/>
              <a:gd name="T60" fmla="*/ 405701 w 1339440"/>
              <a:gd name="T61" fmla="*/ 515082 h 671047"/>
              <a:gd name="T62" fmla="*/ 393408 w 1339440"/>
              <a:gd name="T63" fmla="*/ 477858 h 671047"/>
              <a:gd name="T64" fmla="*/ 135283 w 1339440"/>
              <a:gd name="T65" fmla="*/ 453040 h 671047"/>
              <a:gd name="T66" fmla="*/ 147574 w 1339440"/>
              <a:gd name="T67" fmla="*/ 415817 h 671047"/>
              <a:gd name="T68" fmla="*/ 196740 w 1339440"/>
              <a:gd name="T69" fmla="*/ 403408 h 671047"/>
              <a:gd name="T70" fmla="*/ 295074 w 1339440"/>
              <a:gd name="T71" fmla="*/ 390999 h 671047"/>
              <a:gd name="T72" fmla="*/ 331951 w 1339440"/>
              <a:gd name="T73" fmla="*/ 378591 h 671047"/>
              <a:gd name="T74" fmla="*/ 331951 w 1339440"/>
              <a:gd name="T75" fmla="*/ 304141 h 671047"/>
              <a:gd name="T76" fmla="*/ 184448 w 1339440"/>
              <a:gd name="T77" fmla="*/ 291732 h 671047"/>
              <a:gd name="T78" fmla="*/ 73 w 1339440"/>
              <a:gd name="T79" fmla="*/ 279324 h 671047"/>
              <a:gd name="T80" fmla="*/ 12364 w 1339440"/>
              <a:gd name="T81" fmla="*/ 204875 h 671047"/>
              <a:gd name="T82" fmla="*/ 49242 w 1339440"/>
              <a:gd name="T83" fmla="*/ 192465 h 671047"/>
              <a:gd name="T84" fmla="*/ 73824 w 1339440"/>
              <a:gd name="T85" fmla="*/ 155242 h 671047"/>
              <a:gd name="T86" fmla="*/ 36946 w 1339440"/>
              <a:gd name="T87" fmla="*/ 118018 h 671047"/>
              <a:gd name="T88" fmla="*/ 73824 w 1339440"/>
              <a:gd name="T89" fmla="*/ 93200 h 671047"/>
              <a:gd name="T90" fmla="*/ 282783 w 1339440"/>
              <a:gd name="T91" fmla="*/ 55976 h 6710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39440"/>
              <a:gd name="T139" fmla="*/ 0 h 671047"/>
              <a:gd name="T140" fmla="*/ 1339440 w 1339440"/>
              <a:gd name="T141" fmla="*/ 671047 h 6710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39440" h="671047">
                <a:moveTo>
                  <a:pt x="284279" y="55742"/>
                </a:moveTo>
                <a:cubicBezTo>
                  <a:pt x="354300" y="47504"/>
                  <a:pt x="424549" y="50365"/>
                  <a:pt x="494343" y="43385"/>
                </a:cubicBezTo>
                <a:cubicBezTo>
                  <a:pt x="507304" y="42089"/>
                  <a:pt x="518890" y="34606"/>
                  <a:pt x="531414" y="31028"/>
                </a:cubicBezTo>
                <a:cubicBezTo>
                  <a:pt x="640017" y="0"/>
                  <a:pt x="529036" y="35941"/>
                  <a:pt x="617911" y="6315"/>
                </a:cubicBezTo>
                <a:cubicBezTo>
                  <a:pt x="692052" y="10434"/>
                  <a:pt x="767520" y="4109"/>
                  <a:pt x="840333" y="18672"/>
                </a:cubicBezTo>
                <a:cubicBezTo>
                  <a:pt x="854895" y="21584"/>
                  <a:pt x="858405" y="42459"/>
                  <a:pt x="865046" y="55742"/>
                </a:cubicBezTo>
                <a:cubicBezTo>
                  <a:pt x="881839" y="89328"/>
                  <a:pt x="866863" y="105623"/>
                  <a:pt x="914473" y="117526"/>
                </a:cubicBezTo>
                <a:cubicBezTo>
                  <a:pt x="950658" y="126572"/>
                  <a:pt x="988842" y="124065"/>
                  <a:pt x="1025684" y="129882"/>
                </a:cubicBezTo>
                <a:cubicBezTo>
                  <a:pt x="1067175" y="136433"/>
                  <a:pt x="1108063" y="146358"/>
                  <a:pt x="1149252" y="154596"/>
                </a:cubicBezTo>
                <a:cubicBezTo>
                  <a:pt x="1169846" y="158715"/>
                  <a:pt x="1190161" y="164634"/>
                  <a:pt x="1211035" y="166953"/>
                </a:cubicBezTo>
                <a:lnTo>
                  <a:pt x="1322246" y="179309"/>
                </a:lnTo>
                <a:cubicBezTo>
                  <a:pt x="1326365" y="191666"/>
                  <a:pt x="1339440" y="204286"/>
                  <a:pt x="1334603" y="216380"/>
                </a:cubicBezTo>
                <a:cubicBezTo>
                  <a:pt x="1329088" y="230169"/>
                  <a:pt x="1311438" y="235879"/>
                  <a:pt x="1297533" y="241093"/>
                </a:cubicBezTo>
                <a:cubicBezTo>
                  <a:pt x="1277868" y="248467"/>
                  <a:pt x="1256413" y="249693"/>
                  <a:pt x="1235749" y="253450"/>
                </a:cubicBezTo>
                <a:cubicBezTo>
                  <a:pt x="1136567" y="271483"/>
                  <a:pt x="1150543" y="266813"/>
                  <a:pt x="1025684" y="278163"/>
                </a:cubicBezTo>
                <a:cubicBezTo>
                  <a:pt x="992733" y="286401"/>
                  <a:pt x="894607" y="292136"/>
                  <a:pt x="926830" y="302877"/>
                </a:cubicBezTo>
                <a:cubicBezTo>
                  <a:pt x="1059714" y="347171"/>
                  <a:pt x="974978" y="325857"/>
                  <a:pt x="1186322" y="339947"/>
                </a:cubicBezTo>
                <a:lnTo>
                  <a:pt x="1260462" y="364661"/>
                </a:lnTo>
                <a:lnTo>
                  <a:pt x="1297533" y="377017"/>
                </a:lnTo>
                <a:cubicBezTo>
                  <a:pt x="1285176" y="381136"/>
                  <a:pt x="1273099" y="386215"/>
                  <a:pt x="1260462" y="389374"/>
                </a:cubicBezTo>
                <a:cubicBezTo>
                  <a:pt x="1139771" y="419547"/>
                  <a:pt x="1040127" y="408337"/>
                  <a:pt x="902116" y="414088"/>
                </a:cubicBezTo>
                <a:cubicBezTo>
                  <a:pt x="877694" y="422228"/>
                  <a:pt x="845398" y="429380"/>
                  <a:pt x="827976" y="451158"/>
                </a:cubicBezTo>
                <a:cubicBezTo>
                  <a:pt x="819839" y="461329"/>
                  <a:pt x="819738" y="475871"/>
                  <a:pt x="815619" y="488228"/>
                </a:cubicBezTo>
                <a:cubicBezTo>
                  <a:pt x="834415" y="544616"/>
                  <a:pt x="857927" y="576607"/>
                  <a:pt x="827976" y="636509"/>
                </a:cubicBezTo>
                <a:cubicBezTo>
                  <a:pt x="821334" y="649792"/>
                  <a:pt x="803263" y="652985"/>
                  <a:pt x="790906" y="661223"/>
                </a:cubicBezTo>
                <a:cubicBezTo>
                  <a:pt x="554836" y="647336"/>
                  <a:pt x="647384" y="671047"/>
                  <a:pt x="506700" y="624153"/>
                </a:cubicBezTo>
                <a:cubicBezTo>
                  <a:pt x="431992" y="605476"/>
                  <a:pt x="473397" y="617170"/>
                  <a:pt x="383133" y="587082"/>
                </a:cubicBezTo>
                <a:lnTo>
                  <a:pt x="346062" y="574726"/>
                </a:lnTo>
                <a:cubicBezTo>
                  <a:pt x="341943" y="562369"/>
                  <a:pt x="324496" y="546865"/>
                  <a:pt x="333706" y="537655"/>
                </a:cubicBezTo>
                <a:cubicBezTo>
                  <a:pt x="352126" y="519235"/>
                  <a:pt x="407846" y="512942"/>
                  <a:pt x="407846" y="512942"/>
                </a:cubicBezTo>
                <a:cubicBezTo>
                  <a:pt x="403727" y="500585"/>
                  <a:pt x="408190" y="478759"/>
                  <a:pt x="395489" y="475872"/>
                </a:cubicBezTo>
                <a:cubicBezTo>
                  <a:pt x="310761" y="456616"/>
                  <a:pt x="135997" y="451158"/>
                  <a:pt x="135997" y="451158"/>
                </a:cubicBezTo>
                <a:cubicBezTo>
                  <a:pt x="140116" y="438801"/>
                  <a:pt x="138183" y="422225"/>
                  <a:pt x="148354" y="414088"/>
                </a:cubicBezTo>
                <a:cubicBezTo>
                  <a:pt x="161615" y="403479"/>
                  <a:pt x="181029" y="404523"/>
                  <a:pt x="197781" y="401731"/>
                </a:cubicBezTo>
                <a:cubicBezTo>
                  <a:pt x="230537" y="396272"/>
                  <a:pt x="263684" y="393493"/>
                  <a:pt x="296635" y="389374"/>
                </a:cubicBezTo>
                <a:cubicBezTo>
                  <a:pt x="308992" y="385255"/>
                  <a:pt x="324496" y="386227"/>
                  <a:pt x="333706" y="377017"/>
                </a:cubicBezTo>
                <a:cubicBezTo>
                  <a:pt x="341459" y="369264"/>
                  <a:pt x="358903" y="310630"/>
                  <a:pt x="333706" y="302877"/>
                </a:cubicBezTo>
                <a:cubicBezTo>
                  <a:pt x="286301" y="288291"/>
                  <a:pt x="234887" y="294184"/>
                  <a:pt x="185424" y="290520"/>
                </a:cubicBezTo>
                <a:lnTo>
                  <a:pt x="73" y="278163"/>
                </a:lnTo>
                <a:cubicBezTo>
                  <a:pt x="4192" y="253450"/>
                  <a:pt x="0" y="225776"/>
                  <a:pt x="12430" y="204023"/>
                </a:cubicBezTo>
                <a:cubicBezTo>
                  <a:pt x="18892" y="192714"/>
                  <a:pt x="39329" y="199803"/>
                  <a:pt x="49500" y="191666"/>
                </a:cubicBezTo>
                <a:cubicBezTo>
                  <a:pt x="61097" y="182389"/>
                  <a:pt x="65976" y="166953"/>
                  <a:pt x="74214" y="154596"/>
                </a:cubicBezTo>
                <a:cubicBezTo>
                  <a:pt x="61857" y="142239"/>
                  <a:pt x="37143" y="135001"/>
                  <a:pt x="37143" y="117526"/>
                </a:cubicBezTo>
                <a:cubicBezTo>
                  <a:pt x="37143" y="102675"/>
                  <a:pt x="59565" y="95254"/>
                  <a:pt x="74214" y="92812"/>
                </a:cubicBezTo>
                <a:cubicBezTo>
                  <a:pt x="149999" y="80181"/>
                  <a:pt x="214258" y="63980"/>
                  <a:pt x="284279" y="55742"/>
                </a:cubicBezTo>
                <a:close/>
              </a:path>
            </a:pathLst>
          </a:custGeom>
          <a:solidFill>
            <a:schemeClr val="bg1"/>
          </a:solidFill>
          <a:ln w="12700" cap="sq" algn="ctr">
            <a:solidFill>
              <a:schemeClr val="bg1"/>
            </a:solidFill>
            <a:round/>
            <a:headEnd type="none" w="sm" len="sm"/>
            <a:tailEnd type="none" w="sm" len="sm"/>
          </a:ln>
        </p:spPr>
        <p:txBody>
          <a:bodyPr wrap="none"/>
          <a:lstStyle/>
          <a:p>
            <a:endParaRPr lang="cs-CZ">
              <a:solidFill>
                <a:schemeClr val="bg1"/>
              </a:solidFill>
            </a:endParaRPr>
          </a:p>
        </p:txBody>
      </p:sp>
      <p:pic>
        <p:nvPicPr>
          <p:cNvPr id="2" name="Zvuk 1">
            <a:hlinkClick r:id="" action="ppaction://media"/>
            <a:extLst>
              <a:ext uri="{FF2B5EF4-FFF2-40B4-BE49-F238E27FC236}">
                <a16:creationId xmlns:a16="http://schemas.microsoft.com/office/drawing/2014/main" id="{A114CF7E-02FF-4FF4-89A3-0D203F34B4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96836750"/>
      </p:ext>
    </p:extLst>
  </p:cSld>
  <p:clrMapOvr>
    <a:masterClrMapping/>
  </p:clrMapOvr>
  <mc:AlternateContent xmlns:mc="http://schemas.openxmlformats.org/markup-compatibility/2006">
    <mc:Choice xmlns:p14="http://schemas.microsoft.com/office/powerpoint/2010/main" Requires="p14">
      <p:transition spd="slow" p14:dur="2000" advTm="4853"/>
    </mc:Choice>
    <mc:Fallback>
      <p:transition spd="slow" advTm="4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8" name="Group 137">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39"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90114" name="Nadpis 1"/>
          <p:cNvSpPr>
            <a:spLocks noGrp="1"/>
          </p:cNvSpPr>
          <p:nvPr>
            <p:ph type="title" idx="4294967295"/>
          </p:nvPr>
        </p:nvSpPr>
        <p:spPr>
          <a:xfrm>
            <a:off x="1098468" y="885651"/>
            <a:ext cx="3229803" cy="4624603"/>
          </a:xfrm>
        </p:spPr>
        <p:txBody>
          <a:bodyPr vert="horz" lIns="91440" tIns="45720" rIns="91440" bIns="45720" rtlCol="0" anchor="ctr">
            <a:normAutofit/>
          </a:bodyPr>
          <a:lstStyle/>
          <a:p>
            <a:pPr>
              <a:defRPr/>
            </a:pPr>
            <a:r>
              <a:rPr lang="en-US" kern="1200">
                <a:solidFill>
                  <a:srgbClr val="FFFFFF"/>
                </a:solidFill>
                <a:latin typeface="+mj-lt"/>
                <a:ea typeface="+mj-ea"/>
                <a:cs typeface="+mj-cs"/>
              </a:rPr>
              <a:t>Evaluation of substantia nigra</a:t>
            </a:r>
          </a:p>
        </p:txBody>
      </p:sp>
      <p:sp>
        <p:nvSpPr>
          <p:cNvPr id="90115" name="Zástupný symbol pro obsah 2"/>
          <p:cNvSpPr>
            <a:spLocks noGrp="1"/>
          </p:cNvSpPr>
          <p:nvPr>
            <p:ph idx="4294967295"/>
          </p:nvPr>
        </p:nvSpPr>
        <p:spPr>
          <a:xfrm>
            <a:off x="4978708" y="885651"/>
            <a:ext cx="6525220" cy="4616849"/>
          </a:xfrm>
        </p:spPr>
        <p:txBody>
          <a:bodyPr vert="horz" lIns="91440" tIns="45720" rIns="91440" bIns="45720" rtlCol="0" anchor="ctr">
            <a:normAutofit/>
          </a:bodyPr>
          <a:lstStyle/>
          <a:p>
            <a:pPr marL="0" indent="0">
              <a:buNone/>
              <a:defRPr/>
            </a:pPr>
            <a:r>
              <a:rPr lang="en-US" dirty="0"/>
              <a:t>Measurement of echogenic area</a:t>
            </a:r>
          </a:p>
          <a:p>
            <a:pPr>
              <a:defRPr/>
            </a:pPr>
            <a:endParaRPr lang="en-US" dirty="0"/>
          </a:p>
          <a:p>
            <a:pPr>
              <a:defRPr/>
            </a:pPr>
            <a:r>
              <a:rPr lang="en-US" dirty="0"/>
              <a:t>   normal  &lt; 0,20 cm</a:t>
            </a:r>
            <a:r>
              <a:rPr lang="en-US" baseline="30000" dirty="0"/>
              <a:t>2</a:t>
            </a:r>
          </a:p>
          <a:p>
            <a:pPr>
              <a:defRPr/>
            </a:pPr>
            <a:r>
              <a:rPr lang="en-US" dirty="0"/>
              <a:t>   border line  0,20 – 0,25 cm</a:t>
            </a:r>
            <a:r>
              <a:rPr lang="en-US" baseline="30000" dirty="0"/>
              <a:t>2 </a:t>
            </a:r>
            <a:r>
              <a:rPr lang="en-US" dirty="0"/>
              <a:t> </a:t>
            </a:r>
          </a:p>
          <a:p>
            <a:pPr>
              <a:defRPr/>
            </a:pPr>
            <a:r>
              <a:rPr lang="en-US" dirty="0"/>
              <a:t>   pathological &gt; 0,25 cm</a:t>
            </a:r>
            <a:r>
              <a:rPr lang="en-US" baseline="30000" dirty="0"/>
              <a:t>2</a:t>
            </a:r>
          </a:p>
        </p:txBody>
      </p:sp>
      <p:pic>
        <p:nvPicPr>
          <p:cNvPr id="2" name="Zvuk 1">
            <a:hlinkClick r:id="" action="ppaction://media"/>
            <a:extLst>
              <a:ext uri="{FF2B5EF4-FFF2-40B4-BE49-F238E27FC236}">
                <a16:creationId xmlns:a16="http://schemas.microsoft.com/office/drawing/2014/main" id="{996405AE-5A1F-4C65-9B77-3FC74B170D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5121202"/>
      </p:ext>
    </p:extLst>
  </p:cSld>
  <p:clrMapOvr>
    <a:masterClrMapping/>
  </p:clrMapOvr>
  <mc:AlternateContent xmlns:mc="http://schemas.openxmlformats.org/markup-compatibility/2006">
    <mc:Choice xmlns:p14="http://schemas.microsoft.com/office/powerpoint/2010/main" Requires="p14">
      <p:transition spd="slow" p14:dur="2000" advTm="6186"/>
    </mc:Choice>
    <mc:Fallback>
      <p:transition spd="slow" advTm="6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1139" name="Zástupný symbol pro obsah 2"/>
          <p:cNvSpPr>
            <a:spLocks noGrp="1"/>
          </p:cNvSpPr>
          <p:nvPr>
            <p:ph idx="4294967295"/>
          </p:nvPr>
        </p:nvSpPr>
        <p:spPr>
          <a:xfrm>
            <a:off x="1139635" y="2546161"/>
            <a:ext cx="3200451" cy="2985929"/>
          </a:xfrm>
        </p:spPr>
        <p:txBody>
          <a:bodyPr vert="horz" lIns="91440" tIns="45720" rIns="91440" bIns="45720" rtlCol="0" anchor="t">
            <a:normAutofit/>
          </a:bodyPr>
          <a:lstStyle/>
          <a:p>
            <a:pPr marL="0" indent="0">
              <a:buNone/>
              <a:defRPr/>
            </a:pPr>
            <a:r>
              <a:rPr lang="en-US" sz="4000" dirty="0">
                <a:solidFill>
                  <a:srgbClr val="FEFFFF"/>
                </a:solidFill>
              </a:rPr>
              <a:t>Evaluation of </a:t>
            </a:r>
            <a:r>
              <a:rPr lang="cs-CZ" sz="4000" dirty="0">
                <a:solidFill>
                  <a:srgbClr val="FEFFFF"/>
                </a:solidFill>
              </a:rPr>
              <a:t>s</a:t>
            </a:r>
            <a:r>
              <a:rPr lang="en-US" sz="4000" dirty="0" err="1">
                <a:solidFill>
                  <a:srgbClr val="FEFFFF"/>
                </a:solidFill>
              </a:rPr>
              <a:t>ubstantia</a:t>
            </a:r>
            <a:r>
              <a:rPr lang="en-US" sz="4000" dirty="0">
                <a:solidFill>
                  <a:srgbClr val="FEFFFF"/>
                </a:solidFill>
              </a:rPr>
              <a:t> nigra</a:t>
            </a:r>
          </a:p>
        </p:txBody>
      </p:sp>
      <p:graphicFrame>
        <p:nvGraphicFramePr>
          <p:cNvPr id="4" name="Tabulka 3"/>
          <p:cNvGraphicFramePr>
            <a:graphicFrameLocks noGrp="1"/>
          </p:cNvGraphicFramePr>
          <p:nvPr>
            <p:extLst>
              <p:ext uri="{D42A27DB-BD31-4B8C-83A1-F6EECF244321}">
                <p14:modId xmlns:p14="http://schemas.microsoft.com/office/powerpoint/2010/main" val="3303350239"/>
              </p:ext>
            </p:extLst>
          </p:nvPr>
        </p:nvGraphicFramePr>
        <p:xfrm>
          <a:off x="4998268" y="790048"/>
          <a:ext cx="6539076" cy="4958487"/>
        </p:xfrm>
        <a:graphic>
          <a:graphicData uri="http://schemas.openxmlformats.org/drawingml/2006/table">
            <a:tbl>
              <a:tblPr firstRow="1" bandRow="1"/>
              <a:tblGrid>
                <a:gridCol w="1407336">
                  <a:extLst>
                    <a:ext uri="{9D8B030D-6E8A-4147-A177-3AD203B41FA5}">
                      <a16:colId xmlns:a16="http://schemas.microsoft.com/office/drawing/2014/main" val="20000"/>
                    </a:ext>
                  </a:extLst>
                </a:gridCol>
                <a:gridCol w="5131740">
                  <a:extLst>
                    <a:ext uri="{9D8B030D-6E8A-4147-A177-3AD203B41FA5}">
                      <a16:colId xmlns:a16="http://schemas.microsoft.com/office/drawing/2014/main" val="20001"/>
                    </a:ext>
                  </a:extLst>
                </a:gridCol>
              </a:tblGrid>
              <a:tr h="4572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100" b="1" i="0" u="none" strike="noStrike" cap="none" normalizeH="0" baseline="0">
                          <a:ln>
                            <a:noFill/>
                          </a:ln>
                          <a:solidFill>
                            <a:srgbClr val="FFFFCC"/>
                          </a:solidFill>
                          <a:effectLst/>
                          <a:latin typeface="Arial" charset="0"/>
                        </a:rPr>
                        <a:t>Grade</a:t>
                      </a:r>
                    </a:p>
                  </a:txBody>
                  <a:tcPr marL="104678" marR="104678" marT="52339" marB="523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100" b="1" i="0" u="none" strike="noStrike" cap="none" normalizeH="0" baseline="0">
                          <a:ln>
                            <a:noFill/>
                          </a:ln>
                          <a:solidFill>
                            <a:srgbClr val="FFFFCC"/>
                          </a:solidFill>
                          <a:effectLst/>
                          <a:latin typeface="Arial" charset="0"/>
                        </a:rPr>
                        <a:t>                     </a:t>
                      </a:r>
                      <a:r>
                        <a:rPr kumimoji="0" lang="cs-CZ" sz="2100" b="1" i="0" u="none" strike="noStrike" cap="none" normalizeH="0" baseline="0" err="1">
                          <a:ln>
                            <a:noFill/>
                          </a:ln>
                          <a:solidFill>
                            <a:srgbClr val="FFFFCC"/>
                          </a:solidFill>
                          <a:effectLst/>
                          <a:latin typeface="Arial" charset="0"/>
                        </a:rPr>
                        <a:t>Echogenita</a:t>
                      </a:r>
                      <a:endParaRPr kumimoji="0" lang="cs-CZ" sz="2100" b="1" i="0" u="none" strike="noStrike" cap="none" normalizeH="0" baseline="0">
                        <a:ln>
                          <a:noFill/>
                        </a:ln>
                        <a:solidFill>
                          <a:srgbClr val="FFFFCC"/>
                        </a:solidFill>
                        <a:effectLst/>
                        <a:latin typeface="Arial" charset="0"/>
                      </a:endParaRPr>
                    </a:p>
                  </a:txBody>
                  <a:tcPr marL="104678" marR="104678" marT="52339" marB="523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736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100" b="0" i="0" u="none" strike="noStrike" cap="none" normalizeH="0" baseline="0">
                          <a:ln>
                            <a:noFill/>
                          </a:ln>
                          <a:solidFill>
                            <a:srgbClr val="000000"/>
                          </a:solidFill>
                          <a:effectLst/>
                          <a:latin typeface="Arial" charset="0"/>
                        </a:rPr>
                        <a:t>Grade I</a:t>
                      </a:r>
                    </a:p>
                  </a:txBody>
                  <a:tcPr marL="104678" marR="104678" marT="52339" marB="523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D8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100" b="0" i="0" u="none" strike="noStrike" cap="none" normalizeH="0" baseline="0" err="1">
                          <a:ln>
                            <a:noFill/>
                          </a:ln>
                          <a:solidFill>
                            <a:srgbClr val="000000"/>
                          </a:solidFill>
                          <a:effectLst/>
                          <a:latin typeface="Arial" charset="0"/>
                        </a:rPr>
                        <a:t>Anechogenic</a:t>
                      </a:r>
                      <a:r>
                        <a:rPr kumimoji="0" lang="cs-CZ" sz="2100" b="0" i="0" u="none" strike="noStrike" cap="none" normalizeH="0" baseline="0">
                          <a:ln>
                            <a:noFill/>
                          </a:ln>
                          <a:solidFill>
                            <a:srgbClr val="000000"/>
                          </a:solidFill>
                          <a:effectLst/>
                          <a:latin typeface="Arial" charset="0"/>
                        </a:rPr>
                        <a:t>  (</a:t>
                      </a:r>
                      <a:r>
                        <a:rPr kumimoji="0" lang="cs-CZ" sz="2100" b="0" i="0" u="none" strike="noStrike" cap="none" normalizeH="0" baseline="0" err="1">
                          <a:ln>
                            <a:noFill/>
                          </a:ln>
                          <a:solidFill>
                            <a:srgbClr val="000000"/>
                          </a:solidFill>
                          <a:effectLst/>
                          <a:latin typeface="Arial" charset="0"/>
                        </a:rPr>
                        <a:t>echolucent</a:t>
                      </a:r>
                      <a:r>
                        <a:rPr kumimoji="0" lang="cs-CZ" sz="2100" b="0" i="0" u="none" strike="noStrike" cap="none" normalizeH="0" baseline="0">
                          <a:ln>
                            <a:noFill/>
                          </a:ln>
                          <a:solidFill>
                            <a:srgbClr val="000000"/>
                          </a:solidFill>
                          <a:effectLst/>
                          <a:latin typeface="Arial" charset="0"/>
                        </a:rPr>
                        <a:t>) – </a:t>
                      </a:r>
                      <a:r>
                        <a:rPr kumimoji="0" lang="cs-CZ" sz="2100" b="0" i="0" u="none" strike="noStrike" cap="none" normalizeH="0" baseline="0" err="1">
                          <a:ln>
                            <a:noFill/>
                          </a:ln>
                          <a:solidFill>
                            <a:srgbClr val="000000"/>
                          </a:solidFill>
                          <a:effectLst/>
                          <a:latin typeface="Arial" charset="0"/>
                        </a:rPr>
                        <a:t>equal</a:t>
                      </a:r>
                      <a:r>
                        <a:rPr kumimoji="0" lang="cs-CZ" sz="2100" b="0" i="0" u="none" strike="noStrike" cap="none" normalizeH="0" baseline="0">
                          <a:ln>
                            <a:noFill/>
                          </a:ln>
                          <a:solidFill>
                            <a:srgbClr val="000000"/>
                          </a:solidFill>
                          <a:effectLst/>
                          <a:latin typeface="Arial" charset="0"/>
                        </a:rPr>
                        <a:t> </a:t>
                      </a:r>
                      <a:r>
                        <a:rPr kumimoji="0" lang="en-GB" sz="2100" b="0" i="0" u="none" strike="noStrike" cap="none" normalizeH="0" baseline="0" err="1">
                          <a:ln>
                            <a:noFill/>
                          </a:ln>
                          <a:solidFill>
                            <a:srgbClr val="000000"/>
                          </a:solidFill>
                          <a:effectLst/>
                          <a:latin typeface="Arial" charset="0"/>
                        </a:rPr>
                        <a:t>echogeni</a:t>
                      </a:r>
                      <a:r>
                        <a:rPr kumimoji="0" lang="cs-CZ" sz="2100" b="0" i="0" u="none" strike="noStrike" cap="none" normalizeH="0" baseline="0">
                          <a:ln>
                            <a:noFill/>
                          </a:ln>
                          <a:solidFill>
                            <a:srgbClr val="000000"/>
                          </a:solidFill>
                          <a:effectLst/>
                          <a:latin typeface="Arial" charset="0"/>
                        </a:rPr>
                        <a:t>city to brain stem</a:t>
                      </a:r>
                    </a:p>
                  </a:txBody>
                  <a:tcPr marL="104678" marR="104678" marT="52339" marB="523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D8CB"/>
                    </a:solidFill>
                  </a:tcPr>
                </a:tc>
                <a:extLst>
                  <a:ext uri="{0D108BD9-81ED-4DB2-BD59-A6C34878D82A}">
                    <a16:rowId xmlns:a16="http://schemas.microsoft.com/office/drawing/2014/main" val="10001"/>
                  </a:ext>
                </a:extLst>
              </a:tr>
              <a:tr h="7736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100" b="0" i="0" u="none" strike="noStrike" cap="none" normalizeH="0" baseline="0">
                          <a:ln>
                            <a:noFill/>
                          </a:ln>
                          <a:solidFill>
                            <a:srgbClr val="000000"/>
                          </a:solidFill>
                          <a:effectLst/>
                          <a:latin typeface="Arial" charset="0"/>
                        </a:rPr>
                        <a:t>Grade II</a:t>
                      </a:r>
                    </a:p>
                  </a:txBody>
                  <a:tcPr marL="104678" marR="104678" marT="52339" marB="523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D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100" b="0" i="0" u="none" strike="noStrike" cap="none" normalizeH="0" baseline="0" err="1">
                          <a:ln>
                            <a:noFill/>
                          </a:ln>
                          <a:solidFill>
                            <a:srgbClr val="000000"/>
                          </a:solidFill>
                          <a:effectLst/>
                          <a:latin typeface="Arial" charset="0"/>
                        </a:rPr>
                        <a:t>Normal</a:t>
                      </a:r>
                      <a:r>
                        <a:rPr kumimoji="0" lang="cs-CZ" sz="2100" b="0" i="0" u="none" strike="noStrike" cap="none" normalizeH="0" baseline="0">
                          <a:ln>
                            <a:noFill/>
                          </a:ln>
                          <a:solidFill>
                            <a:srgbClr val="000000"/>
                          </a:solidFill>
                          <a:effectLst/>
                          <a:latin typeface="Arial" charset="0"/>
                        </a:rPr>
                        <a:t> </a:t>
                      </a:r>
                      <a:r>
                        <a:rPr kumimoji="0" lang="cs-CZ" sz="2100" b="0" i="0" u="none" strike="noStrike" cap="none" normalizeH="0" baseline="0" err="1">
                          <a:ln>
                            <a:noFill/>
                          </a:ln>
                          <a:solidFill>
                            <a:srgbClr val="000000"/>
                          </a:solidFill>
                          <a:effectLst/>
                          <a:latin typeface="Arial" charset="0"/>
                        </a:rPr>
                        <a:t>echogenicity</a:t>
                      </a:r>
                      <a:r>
                        <a:rPr kumimoji="0" lang="cs-CZ" sz="2100" b="0" i="0" u="none" strike="noStrike" cap="none" normalizeH="0" baseline="0">
                          <a:ln>
                            <a:noFill/>
                          </a:ln>
                          <a:solidFill>
                            <a:srgbClr val="000000"/>
                          </a:solidFill>
                          <a:effectLst/>
                          <a:latin typeface="Arial" charset="0"/>
                        </a:rPr>
                        <a:t> – </a:t>
                      </a:r>
                      <a:r>
                        <a:rPr kumimoji="0" lang="cs-CZ" sz="2100" b="0" i="0" u="none" strike="noStrike" cap="none" normalizeH="0" baseline="0" err="1">
                          <a:ln>
                            <a:noFill/>
                          </a:ln>
                          <a:solidFill>
                            <a:srgbClr val="000000"/>
                          </a:solidFill>
                          <a:effectLst/>
                          <a:latin typeface="Arial" charset="0"/>
                        </a:rPr>
                        <a:t>low</a:t>
                      </a:r>
                      <a:r>
                        <a:rPr kumimoji="0" lang="cs-CZ" sz="2100" b="0" i="0" u="none" strike="noStrike" cap="none" normalizeH="0" baseline="0">
                          <a:ln>
                            <a:noFill/>
                          </a:ln>
                          <a:solidFill>
                            <a:srgbClr val="000000"/>
                          </a:solidFill>
                          <a:effectLst/>
                          <a:latin typeface="Arial" charset="0"/>
                        </a:rPr>
                        <a:t> </a:t>
                      </a:r>
                      <a:r>
                        <a:rPr kumimoji="0" lang="cs-CZ" sz="2100" b="0" i="0" u="none" strike="noStrike" cap="none" normalizeH="0" baseline="0" err="1">
                          <a:ln>
                            <a:noFill/>
                          </a:ln>
                          <a:solidFill>
                            <a:srgbClr val="000000"/>
                          </a:solidFill>
                          <a:effectLst/>
                          <a:latin typeface="Arial" charset="0"/>
                        </a:rPr>
                        <a:t>echogenic</a:t>
                      </a:r>
                      <a:r>
                        <a:rPr kumimoji="0" lang="cs-CZ" sz="2100" b="0" i="0" u="none" strike="noStrike" cap="none" normalizeH="0" baseline="0">
                          <a:ln>
                            <a:noFill/>
                          </a:ln>
                          <a:solidFill>
                            <a:srgbClr val="000000"/>
                          </a:solidFill>
                          <a:effectLst/>
                          <a:latin typeface="Arial" charset="0"/>
                        </a:rPr>
                        <a:t> but </a:t>
                      </a:r>
                      <a:r>
                        <a:rPr kumimoji="0" lang="cs-CZ" sz="2100" b="0" i="0" u="none" strike="noStrike" cap="none" normalizeH="0" baseline="0" err="1">
                          <a:ln>
                            <a:noFill/>
                          </a:ln>
                          <a:solidFill>
                            <a:srgbClr val="000000"/>
                          </a:solidFill>
                          <a:effectLst/>
                          <a:latin typeface="Arial" charset="0"/>
                        </a:rPr>
                        <a:t>good</a:t>
                      </a:r>
                      <a:r>
                        <a:rPr kumimoji="0" lang="cs-CZ" sz="2100" b="0" i="0" u="none" strike="noStrike" cap="none" normalizeH="0" baseline="0">
                          <a:ln>
                            <a:noFill/>
                          </a:ln>
                          <a:solidFill>
                            <a:srgbClr val="000000"/>
                          </a:solidFill>
                          <a:effectLst/>
                          <a:latin typeface="Arial" charset="0"/>
                        </a:rPr>
                        <a:t> </a:t>
                      </a:r>
                      <a:r>
                        <a:rPr kumimoji="0" lang="cs-CZ" sz="2100" b="0" i="0" u="none" strike="noStrike" cap="none" normalizeH="0" baseline="0" err="1">
                          <a:ln>
                            <a:noFill/>
                          </a:ln>
                          <a:solidFill>
                            <a:srgbClr val="000000"/>
                          </a:solidFill>
                          <a:effectLst/>
                          <a:latin typeface="Arial" charset="0"/>
                        </a:rPr>
                        <a:t>visible</a:t>
                      </a:r>
                      <a:endParaRPr kumimoji="0" lang="cs-CZ" sz="2100" b="0" i="0" u="none" strike="noStrike" cap="none" normalizeH="0" baseline="0">
                        <a:ln>
                          <a:noFill/>
                        </a:ln>
                        <a:solidFill>
                          <a:srgbClr val="000000"/>
                        </a:solidFill>
                        <a:effectLst/>
                        <a:latin typeface="Arial" charset="0"/>
                      </a:endParaRPr>
                    </a:p>
                  </a:txBody>
                  <a:tcPr marL="104678" marR="104678" marT="52339" marB="523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DE7"/>
                    </a:solidFill>
                  </a:tcPr>
                </a:tc>
                <a:extLst>
                  <a:ext uri="{0D108BD9-81ED-4DB2-BD59-A6C34878D82A}">
                    <a16:rowId xmlns:a16="http://schemas.microsoft.com/office/drawing/2014/main" val="10002"/>
                  </a:ext>
                </a:extLst>
              </a:tr>
              <a:tr h="10900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100" b="0" i="0" u="none" strike="noStrike" cap="none" normalizeH="0" baseline="0">
                          <a:ln>
                            <a:noFill/>
                          </a:ln>
                          <a:solidFill>
                            <a:srgbClr val="000000"/>
                          </a:solidFill>
                          <a:effectLst/>
                          <a:latin typeface="Arial" charset="0"/>
                        </a:rPr>
                        <a:t>Grade III</a:t>
                      </a:r>
                    </a:p>
                  </a:txBody>
                  <a:tcPr marL="104678" marR="104678" marT="52339" marB="523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D8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100" b="0" i="0" u="none" strike="noStrike" cap="none" normalizeH="0" baseline="0" err="1">
                          <a:ln>
                            <a:noFill/>
                          </a:ln>
                          <a:solidFill>
                            <a:srgbClr val="000000"/>
                          </a:solidFill>
                          <a:effectLst/>
                          <a:latin typeface="Arial" charset="0"/>
                        </a:rPr>
                        <a:t>Hypere</a:t>
                      </a:r>
                      <a:r>
                        <a:rPr kumimoji="0" lang="en-GB" sz="2100" b="0" i="0" u="none" strike="noStrike" cap="none" normalizeH="0" baseline="0" err="1">
                          <a:ln>
                            <a:noFill/>
                          </a:ln>
                          <a:solidFill>
                            <a:srgbClr val="000000"/>
                          </a:solidFill>
                          <a:effectLst/>
                          <a:latin typeface="Arial" charset="0"/>
                        </a:rPr>
                        <a:t>chogen</a:t>
                      </a:r>
                      <a:r>
                        <a:rPr kumimoji="0" lang="cs-CZ" sz="2100" b="0" i="0" u="none" strike="noStrike" cap="none" normalizeH="0" baseline="0" err="1">
                          <a:ln>
                            <a:noFill/>
                          </a:ln>
                          <a:solidFill>
                            <a:srgbClr val="000000"/>
                          </a:solidFill>
                          <a:effectLst/>
                          <a:latin typeface="Arial" charset="0"/>
                        </a:rPr>
                        <a:t>ic</a:t>
                      </a:r>
                      <a:r>
                        <a:rPr kumimoji="0" lang="cs-CZ" sz="2100" b="0" i="0" u="none" strike="noStrike" cap="none" normalizeH="0" baseline="0">
                          <a:ln>
                            <a:noFill/>
                          </a:ln>
                          <a:solidFill>
                            <a:srgbClr val="000000"/>
                          </a:solidFill>
                          <a:effectLst/>
                          <a:latin typeface="Arial" charset="0"/>
                        </a:rPr>
                        <a:t> –</a:t>
                      </a:r>
                      <a:r>
                        <a:rPr kumimoji="0" lang="en-GB" sz="2100" b="0" i="0" u="none" strike="noStrike" cap="none" normalizeH="0" baseline="0">
                          <a:ln>
                            <a:noFill/>
                          </a:ln>
                          <a:solidFill>
                            <a:srgbClr val="000000"/>
                          </a:solidFill>
                          <a:effectLst/>
                          <a:latin typeface="Arial" charset="0"/>
                        </a:rPr>
                        <a:t> </a:t>
                      </a:r>
                      <a:r>
                        <a:rPr kumimoji="0" lang="cs-CZ" sz="2100" b="0" i="0" u="none" strike="noStrike" cap="none" normalizeH="0" baseline="0" err="1">
                          <a:ln>
                            <a:noFill/>
                          </a:ln>
                          <a:solidFill>
                            <a:srgbClr val="000000"/>
                          </a:solidFill>
                          <a:effectLst/>
                          <a:latin typeface="Arial" charset="0"/>
                        </a:rPr>
                        <a:t>echogenicita</a:t>
                      </a:r>
                      <a:r>
                        <a:rPr kumimoji="0" lang="cs-CZ" sz="2100" b="0" i="0" u="none" strike="noStrike" cap="none" normalizeH="0" baseline="0">
                          <a:ln>
                            <a:noFill/>
                          </a:ln>
                          <a:solidFill>
                            <a:srgbClr val="000000"/>
                          </a:solidFill>
                          <a:effectLst/>
                          <a:latin typeface="Arial" charset="0"/>
                        </a:rPr>
                        <a:t> in </a:t>
                      </a:r>
                      <a:r>
                        <a:rPr kumimoji="0" lang="cs-CZ" sz="2100" b="0" i="0" u="none" strike="noStrike" cap="none" normalizeH="0" baseline="0" err="1">
                          <a:ln>
                            <a:noFill/>
                          </a:ln>
                          <a:solidFill>
                            <a:srgbClr val="000000"/>
                          </a:solidFill>
                          <a:effectLst/>
                          <a:latin typeface="Arial" charset="0"/>
                        </a:rPr>
                        <a:t>lower</a:t>
                      </a:r>
                      <a:r>
                        <a:rPr kumimoji="0" lang="cs-CZ" sz="2100" b="0" i="0" u="none" strike="noStrike" cap="none" normalizeH="0" baseline="0">
                          <a:ln>
                            <a:noFill/>
                          </a:ln>
                          <a:solidFill>
                            <a:srgbClr val="000000"/>
                          </a:solidFill>
                          <a:effectLst/>
                          <a:latin typeface="Arial" charset="0"/>
                        </a:rPr>
                        <a:t> </a:t>
                      </a:r>
                      <a:r>
                        <a:rPr kumimoji="0" lang="cs-CZ" sz="2100" b="0" i="0" u="none" strike="noStrike" cap="none" normalizeH="0" baseline="0" err="1">
                          <a:ln>
                            <a:noFill/>
                          </a:ln>
                          <a:solidFill>
                            <a:srgbClr val="000000"/>
                          </a:solidFill>
                          <a:effectLst/>
                          <a:latin typeface="Arial" charset="0"/>
                        </a:rPr>
                        <a:t>than</a:t>
                      </a:r>
                      <a:r>
                        <a:rPr kumimoji="0" lang="cs-CZ" sz="2100" b="0" i="0" u="none" strike="noStrike" cap="none" normalizeH="0" baseline="0">
                          <a:ln>
                            <a:noFill/>
                          </a:ln>
                          <a:solidFill>
                            <a:srgbClr val="000000"/>
                          </a:solidFill>
                          <a:effectLst/>
                          <a:latin typeface="Arial" charset="0"/>
                        </a:rPr>
                        <a:t> </a:t>
                      </a:r>
                      <a:r>
                        <a:rPr kumimoji="0" lang="cs-CZ" sz="2100" b="0" i="0" u="none" strike="noStrike" cap="none" normalizeH="0" baseline="0" err="1">
                          <a:ln>
                            <a:noFill/>
                          </a:ln>
                          <a:solidFill>
                            <a:srgbClr val="000000"/>
                          </a:solidFill>
                          <a:effectLst/>
                          <a:latin typeface="Arial" charset="0"/>
                        </a:rPr>
                        <a:t>echogenicity</a:t>
                      </a:r>
                      <a:r>
                        <a:rPr kumimoji="0" lang="cs-CZ" sz="2100" b="0" i="0" u="none" strike="noStrike" cap="none" normalizeH="0" baseline="0">
                          <a:ln>
                            <a:noFill/>
                          </a:ln>
                          <a:solidFill>
                            <a:srgbClr val="000000"/>
                          </a:solidFill>
                          <a:effectLst/>
                          <a:latin typeface="Arial" charset="0"/>
                        </a:rPr>
                        <a:t> </a:t>
                      </a:r>
                      <a:r>
                        <a:rPr kumimoji="0" lang="cs-CZ" sz="2100" b="0" i="0" u="none" strike="noStrike" cap="none" normalizeH="0" baseline="0" err="1">
                          <a:ln>
                            <a:noFill/>
                          </a:ln>
                          <a:solidFill>
                            <a:srgbClr val="000000"/>
                          </a:solidFill>
                          <a:effectLst/>
                          <a:latin typeface="Arial" charset="0"/>
                        </a:rPr>
                        <a:t>of</a:t>
                      </a:r>
                      <a:r>
                        <a:rPr kumimoji="0" lang="cs-CZ" sz="2100" b="0" i="0" u="none" strike="noStrike" cap="none" normalizeH="0" baseline="0">
                          <a:ln>
                            <a:noFill/>
                          </a:ln>
                          <a:solidFill>
                            <a:srgbClr val="000000"/>
                          </a:solidFill>
                          <a:effectLst/>
                          <a:latin typeface="Arial" charset="0"/>
                        </a:rPr>
                        <a:t> </a:t>
                      </a:r>
                      <a:r>
                        <a:rPr kumimoji="0" lang="cs-CZ" sz="2100" b="0" i="0" u="none" strike="noStrike" cap="none" normalizeH="0" baseline="0" err="1">
                          <a:ln>
                            <a:noFill/>
                          </a:ln>
                          <a:solidFill>
                            <a:srgbClr val="000000"/>
                          </a:solidFill>
                          <a:effectLst/>
                          <a:latin typeface="Arial" charset="0"/>
                        </a:rPr>
                        <a:t>perimesencephalic</a:t>
                      </a:r>
                      <a:r>
                        <a:rPr kumimoji="0" lang="cs-CZ" sz="2100" b="0" i="0" u="none" strike="noStrike" cap="none" normalizeH="0" baseline="0">
                          <a:ln>
                            <a:noFill/>
                          </a:ln>
                          <a:solidFill>
                            <a:srgbClr val="000000"/>
                          </a:solidFill>
                          <a:effectLst/>
                          <a:latin typeface="Arial" charset="0"/>
                        </a:rPr>
                        <a:t> </a:t>
                      </a:r>
                      <a:r>
                        <a:rPr kumimoji="0" lang="cs-CZ" sz="2100" b="0" i="0" u="none" strike="noStrike" cap="none" normalizeH="0" baseline="0" err="1">
                          <a:ln>
                            <a:noFill/>
                          </a:ln>
                          <a:solidFill>
                            <a:srgbClr val="000000"/>
                          </a:solidFill>
                          <a:effectLst/>
                          <a:latin typeface="Arial" charset="0"/>
                        </a:rPr>
                        <a:t>cisterns</a:t>
                      </a:r>
                      <a:endParaRPr kumimoji="0" lang="cs-CZ" sz="2100" b="0" i="0" u="none" strike="noStrike" cap="none" normalizeH="0" baseline="0">
                        <a:ln>
                          <a:noFill/>
                        </a:ln>
                        <a:solidFill>
                          <a:srgbClr val="000000"/>
                        </a:solidFill>
                        <a:effectLst/>
                        <a:latin typeface="Arial" charset="0"/>
                      </a:endParaRPr>
                    </a:p>
                  </a:txBody>
                  <a:tcPr marL="104678" marR="104678" marT="52339" marB="523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D8CB"/>
                    </a:solidFill>
                  </a:tcPr>
                </a:tc>
                <a:extLst>
                  <a:ext uri="{0D108BD9-81ED-4DB2-BD59-A6C34878D82A}">
                    <a16:rowId xmlns:a16="http://schemas.microsoft.com/office/drawing/2014/main" val="10003"/>
                  </a:ext>
                </a:extLst>
              </a:tr>
              <a:tr h="7736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100" b="0" i="0" u="none" strike="noStrike" cap="none" normalizeH="0" baseline="0">
                          <a:ln>
                            <a:noFill/>
                          </a:ln>
                          <a:solidFill>
                            <a:srgbClr val="000000"/>
                          </a:solidFill>
                          <a:effectLst/>
                          <a:latin typeface="Arial" charset="0"/>
                        </a:rPr>
                        <a:t>Grade IV</a:t>
                      </a:r>
                    </a:p>
                  </a:txBody>
                  <a:tcPr marL="104678" marR="104678" marT="52339" marB="523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D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100" b="0" i="0" u="none" strike="noStrike" cap="none" normalizeH="0" baseline="0" err="1">
                          <a:ln>
                            <a:noFill/>
                          </a:ln>
                          <a:solidFill>
                            <a:srgbClr val="000000"/>
                          </a:solidFill>
                          <a:effectLst/>
                          <a:latin typeface="Arial" charset="0"/>
                        </a:rPr>
                        <a:t>Hyperechogenic</a:t>
                      </a:r>
                      <a:r>
                        <a:rPr kumimoji="0" lang="cs-CZ" sz="2100" b="0" i="0" u="none" strike="noStrike" cap="none" normalizeH="0" baseline="0">
                          <a:ln>
                            <a:noFill/>
                          </a:ln>
                          <a:solidFill>
                            <a:srgbClr val="000000"/>
                          </a:solidFill>
                          <a:effectLst/>
                          <a:latin typeface="Arial" charset="0"/>
                        </a:rPr>
                        <a:t> – </a:t>
                      </a:r>
                      <a:r>
                        <a:rPr kumimoji="0" lang="cs-CZ" sz="2100" b="0" i="0" u="none" strike="noStrike" cap="none" normalizeH="0" baseline="0" err="1">
                          <a:ln>
                            <a:noFill/>
                          </a:ln>
                          <a:solidFill>
                            <a:srgbClr val="000000"/>
                          </a:solidFill>
                          <a:effectLst/>
                          <a:latin typeface="Arial" charset="0"/>
                        </a:rPr>
                        <a:t>equal</a:t>
                      </a:r>
                      <a:r>
                        <a:rPr kumimoji="0" lang="cs-CZ" sz="2100" b="0" i="0" u="none" strike="noStrike" cap="none" normalizeH="0" baseline="0">
                          <a:ln>
                            <a:noFill/>
                          </a:ln>
                          <a:solidFill>
                            <a:srgbClr val="000000"/>
                          </a:solidFill>
                          <a:effectLst/>
                          <a:latin typeface="Arial" charset="0"/>
                        </a:rPr>
                        <a:t> </a:t>
                      </a:r>
                      <a:r>
                        <a:rPr kumimoji="0" lang="en-GB" sz="2100" b="0" i="0" u="none" strike="noStrike" cap="none" normalizeH="0" baseline="0" err="1">
                          <a:ln>
                            <a:noFill/>
                          </a:ln>
                          <a:solidFill>
                            <a:srgbClr val="000000"/>
                          </a:solidFill>
                          <a:effectLst/>
                          <a:latin typeface="Arial" charset="0"/>
                        </a:rPr>
                        <a:t>echogeni</a:t>
                      </a:r>
                      <a:r>
                        <a:rPr kumimoji="0" lang="cs-CZ" sz="2100" b="0" i="0" u="none" strike="noStrike" cap="none" normalizeH="0" baseline="0" err="1">
                          <a:ln>
                            <a:noFill/>
                          </a:ln>
                          <a:solidFill>
                            <a:srgbClr val="000000"/>
                          </a:solidFill>
                          <a:effectLst/>
                          <a:latin typeface="Arial" charset="0"/>
                        </a:rPr>
                        <a:t>ci</a:t>
                      </a:r>
                      <a:r>
                        <a:rPr kumimoji="0" lang="en-GB" sz="2100" b="0" i="0" u="none" strike="noStrike" cap="none" normalizeH="0" baseline="0">
                          <a:ln>
                            <a:noFill/>
                          </a:ln>
                          <a:solidFill>
                            <a:srgbClr val="000000"/>
                          </a:solidFill>
                          <a:effectLst/>
                          <a:latin typeface="Arial" charset="0"/>
                        </a:rPr>
                        <a:t>t</a:t>
                      </a:r>
                      <a:r>
                        <a:rPr kumimoji="0" lang="cs-CZ" sz="2100" b="0" i="0" u="none" strike="noStrike" cap="none" normalizeH="0" baseline="0">
                          <a:ln>
                            <a:noFill/>
                          </a:ln>
                          <a:solidFill>
                            <a:srgbClr val="000000"/>
                          </a:solidFill>
                          <a:effectLst/>
                          <a:latin typeface="Arial" charset="0"/>
                        </a:rPr>
                        <a:t>y</a:t>
                      </a:r>
                      <a:r>
                        <a:rPr kumimoji="0" lang="en-GB" sz="2100" b="0" i="0" u="none" strike="noStrike" cap="none" normalizeH="0" baseline="0">
                          <a:ln>
                            <a:noFill/>
                          </a:ln>
                          <a:solidFill>
                            <a:srgbClr val="000000"/>
                          </a:solidFill>
                          <a:effectLst/>
                          <a:latin typeface="Arial" charset="0"/>
                        </a:rPr>
                        <a:t> </a:t>
                      </a:r>
                      <a:r>
                        <a:rPr kumimoji="0" lang="cs-CZ" sz="2100" b="0" i="0" u="none" strike="noStrike" cap="none" normalizeH="0" baseline="0">
                          <a:ln>
                            <a:noFill/>
                          </a:ln>
                          <a:solidFill>
                            <a:srgbClr val="000000"/>
                          </a:solidFill>
                          <a:effectLst/>
                          <a:latin typeface="Arial" charset="0"/>
                        </a:rPr>
                        <a:t>to </a:t>
                      </a:r>
                      <a:r>
                        <a:rPr kumimoji="0" lang="cs-CZ" sz="2100" b="0" i="0" u="none" strike="noStrike" cap="none" normalizeH="0" baseline="0" err="1">
                          <a:ln>
                            <a:noFill/>
                          </a:ln>
                          <a:solidFill>
                            <a:srgbClr val="000000"/>
                          </a:solidFill>
                          <a:effectLst/>
                          <a:latin typeface="Arial" charset="0"/>
                        </a:rPr>
                        <a:t>perimesencephalic</a:t>
                      </a:r>
                      <a:r>
                        <a:rPr kumimoji="0" lang="cs-CZ" sz="2100" b="0" i="0" u="none" strike="noStrike" cap="none" normalizeH="0" baseline="0">
                          <a:ln>
                            <a:noFill/>
                          </a:ln>
                          <a:solidFill>
                            <a:srgbClr val="000000"/>
                          </a:solidFill>
                          <a:effectLst/>
                          <a:latin typeface="Arial" charset="0"/>
                        </a:rPr>
                        <a:t> </a:t>
                      </a:r>
                      <a:r>
                        <a:rPr kumimoji="0" lang="cs-CZ" sz="2100" b="0" i="0" u="none" strike="noStrike" cap="none" normalizeH="0" baseline="0" err="1">
                          <a:ln>
                            <a:noFill/>
                          </a:ln>
                          <a:solidFill>
                            <a:srgbClr val="000000"/>
                          </a:solidFill>
                          <a:effectLst/>
                          <a:latin typeface="Arial" charset="0"/>
                        </a:rPr>
                        <a:t>cisterns</a:t>
                      </a:r>
                      <a:endParaRPr kumimoji="0" lang="cs-CZ" sz="2100" b="0" i="0" u="none" strike="noStrike" cap="none" normalizeH="0" baseline="0">
                        <a:ln>
                          <a:noFill/>
                        </a:ln>
                        <a:solidFill>
                          <a:srgbClr val="000000"/>
                        </a:solidFill>
                        <a:effectLst/>
                        <a:latin typeface="Arial" charset="0"/>
                      </a:endParaRPr>
                    </a:p>
                  </a:txBody>
                  <a:tcPr marL="104678" marR="104678" marT="52339" marB="523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DE7"/>
                    </a:solidFill>
                  </a:tcPr>
                </a:tc>
                <a:extLst>
                  <a:ext uri="{0D108BD9-81ED-4DB2-BD59-A6C34878D82A}">
                    <a16:rowId xmlns:a16="http://schemas.microsoft.com/office/drawing/2014/main" val="10004"/>
                  </a:ext>
                </a:extLst>
              </a:tr>
              <a:tr h="10900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100" b="0" i="0" u="none" strike="noStrike" cap="none" normalizeH="0" baseline="0">
                          <a:ln>
                            <a:noFill/>
                          </a:ln>
                          <a:solidFill>
                            <a:srgbClr val="000000"/>
                          </a:solidFill>
                          <a:effectLst/>
                          <a:latin typeface="Arial" charset="0"/>
                        </a:rPr>
                        <a:t>Grade V</a:t>
                      </a:r>
                    </a:p>
                  </a:txBody>
                  <a:tcPr marL="104678" marR="104678" marT="52339" marB="523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D8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100" b="0" i="0" u="none" strike="noStrike" cap="none" normalizeH="0" baseline="0" err="1">
                          <a:ln>
                            <a:noFill/>
                          </a:ln>
                          <a:solidFill>
                            <a:srgbClr val="000000"/>
                          </a:solidFill>
                          <a:effectLst/>
                          <a:latin typeface="Arial" charset="0"/>
                        </a:rPr>
                        <a:t>Hyperechogenic</a:t>
                      </a:r>
                      <a:r>
                        <a:rPr kumimoji="0" lang="cs-CZ" sz="2100" b="0" i="0" u="none" strike="noStrike" cap="none" normalizeH="0" baseline="0">
                          <a:ln>
                            <a:noFill/>
                          </a:ln>
                          <a:solidFill>
                            <a:srgbClr val="000000"/>
                          </a:solidFill>
                          <a:effectLst/>
                          <a:latin typeface="Arial" charset="0"/>
                        </a:rPr>
                        <a:t> – </a:t>
                      </a:r>
                      <a:r>
                        <a:rPr kumimoji="0" lang="cs-CZ" sz="2100" b="0" i="0" u="none" strike="noStrike" cap="none" normalizeH="0" baseline="0" err="1">
                          <a:ln>
                            <a:noFill/>
                          </a:ln>
                          <a:solidFill>
                            <a:srgbClr val="000000"/>
                          </a:solidFill>
                          <a:effectLst/>
                          <a:latin typeface="Arial" charset="0"/>
                        </a:rPr>
                        <a:t>echogenicita</a:t>
                      </a:r>
                      <a:r>
                        <a:rPr kumimoji="0" lang="cs-CZ" sz="2100" b="0" i="0" u="none" strike="noStrike" cap="none" normalizeH="0" baseline="0">
                          <a:ln>
                            <a:noFill/>
                          </a:ln>
                          <a:solidFill>
                            <a:srgbClr val="000000"/>
                          </a:solidFill>
                          <a:effectLst/>
                          <a:latin typeface="Arial" charset="0"/>
                        </a:rPr>
                        <a:t> in </a:t>
                      </a:r>
                      <a:r>
                        <a:rPr kumimoji="0" lang="cs-CZ" sz="2100" b="0" i="0" u="none" strike="noStrike" cap="none" normalizeH="0" baseline="0" err="1">
                          <a:ln>
                            <a:noFill/>
                          </a:ln>
                          <a:solidFill>
                            <a:srgbClr val="000000"/>
                          </a:solidFill>
                          <a:effectLst/>
                          <a:latin typeface="Arial" charset="0"/>
                        </a:rPr>
                        <a:t>higher</a:t>
                      </a:r>
                      <a:r>
                        <a:rPr kumimoji="0" lang="cs-CZ" sz="2100" b="0" i="0" u="none" strike="noStrike" cap="none" normalizeH="0" baseline="0">
                          <a:ln>
                            <a:noFill/>
                          </a:ln>
                          <a:solidFill>
                            <a:srgbClr val="000000"/>
                          </a:solidFill>
                          <a:effectLst/>
                          <a:latin typeface="Arial" charset="0"/>
                        </a:rPr>
                        <a:t> </a:t>
                      </a:r>
                      <a:r>
                        <a:rPr kumimoji="0" lang="cs-CZ" sz="2100" b="0" i="0" u="none" strike="noStrike" cap="none" normalizeH="0" baseline="0" err="1">
                          <a:ln>
                            <a:noFill/>
                          </a:ln>
                          <a:solidFill>
                            <a:srgbClr val="000000"/>
                          </a:solidFill>
                          <a:effectLst/>
                          <a:latin typeface="Arial" charset="0"/>
                        </a:rPr>
                        <a:t>than</a:t>
                      </a:r>
                      <a:r>
                        <a:rPr kumimoji="0" lang="cs-CZ" sz="2100" b="0" i="0" u="none" strike="noStrike" cap="none" normalizeH="0" baseline="0">
                          <a:ln>
                            <a:noFill/>
                          </a:ln>
                          <a:solidFill>
                            <a:srgbClr val="000000"/>
                          </a:solidFill>
                          <a:effectLst/>
                          <a:latin typeface="Arial" charset="0"/>
                        </a:rPr>
                        <a:t> </a:t>
                      </a:r>
                      <a:r>
                        <a:rPr kumimoji="0" lang="cs-CZ" sz="2100" b="0" i="0" u="none" strike="noStrike" cap="none" normalizeH="0" baseline="0" err="1">
                          <a:ln>
                            <a:noFill/>
                          </a:ln>
                          <a:solidFill>
                            <a:srgbClr val="000000"/>
                          </a:solidFill>
                          <a:effectLst/>
                          <a:latin typeface="Arial" charset="0"/>
                        </a:rPr>
                        <a:t>echogenicity</a:t>
                      </a:r>
                      <a:r>
                        <a:rPr kumimoji="0" lang="cs-CZ" sz="2100" b="0" i="0" u="none" strike="noStrike" cap="none" normalizeH="0" baseline="0">
                          <a:ln>
                            <a:noFill/>
                          </a:ln>
                          <a:solidFill>
                            <a:srgbClr val="000000"/>
                          </a:solidFill>
                          <a:effectLst/>
                          <a:latin typeface="Arial" charset="0"/>
                        </a:rPr>
                        <a:t> </a:t>
                      </a:r>
                      <a:r>
                        <a:rPr kumimoji="0" lang="cs-CZ" sz="2100" b="0" i="0" u="none" strike="noStrike" cap="none" normalizeH="0" baseline="0" err="1">
                          <a:ln>
                            <a:noFill/>
                          </a:ln>
                          <a:solidFill>
                            <a:srgbClr val="000000"/>
                          </a:solidFill>
                          <a:effectLst/>
                          <a:latin typeface="Arial" charset="0"/>
                        </a:rPr>
                        <a:t>of</a:t>
                      </a:r>
                      <a:r>
                        <a:rPr kumimoji="0" lang="cs-CZ" sz="2100" b="0" i="0" u="none" strike="noStrike" cap="none" normalizeH="0" baseline="0">
                          <a:ln>
                            <a:noFill/>
                          </a:ln>
                          <a:solidFill>
                            <a:srgbClr val="000000"/>
                          </a:solidFill>
                          <a:effectLst/>
                          <a:latin typeface="Arial" charset="0"/>
                        </a:rPr>
                        <a:t> </a:t>
                      </a:r>
                      <a:r>
                        <a:rPr kumimoji="0" lang="cs-CZ" sz="2100" b="0" i="0" u="none" strike="noStrike" cap="none" normalizeH="0" baseline="0" err="1">
                          <a:ln>
                            <a:noFill/>
                          </a:ln>
                          <a:solidFill>
                            <a:srgbClr val="000000"/>
                          </a:solidFill>
                          <a:effectLst/>
                          <a:latin typeface="Arial" charset="0"/>
                        </a:rPr>
                        <a:t>perimesencephalic</a:t>
                      </a:r>
                      <a:r>
                        <a:rPr kumimoji="0" lang="cs-CZ" sz="2100" b="0" i="0" u="none" strike="noStrike" cap="none" normalizeH="0" baseline="0">
                          <a:ln>
                            <a:noFill/>
                          </a:ln>
                          <a:solidFill>
                            <a:srgbClr val="000000"/>
                          </a:solidFill>
                          <a:effectLst/>
                          <a:latin typeface="Arial" charset="0"/>
                        </a:rPr>
                        <a:t> </a:t>
                      </a:r>
                      <a:r>
                        <a:rPr kumimoji="0" lang="cs-CZ" sz="2100" b="0" i="0" u="none" strike="noStrike" cap="none" normalizeH="0" baseline="0" err="1">
                          <a:ln>
                            <a:noFill/>
                          </a:ln>
                          <a:solidFill>
                            <a:srgbClr val="000000"/>
                          </a:solidFill>
                          <a:effectLst/>
                          <a:latin typeface="Arial" charset="0"/>
                        </a:rPr>
                        <a:t>cisterns</a:t>
                      </a:r>
                      <a:endParaRPr kumimoji="0" lang="cs-CZ" sz="2100" b="0" i="0" u="none" strike="noStrike" cap="none" normalizeH="0" baseline="0">
                        <a:ln>
                          <a:noFill/>
                        </a:ln>
                        <a:solidFill>
                          <a:srgbClr val="000000"/>
                        </a:solidFill>
                        <a:effectLst/>
                        <a:latin typeface="Arial" charset="0"/>
                      </a:endParaRPr>
                    </a:p>
                  </a:txBody>
                  <a:tcPr marL="104678" marR="104678" marT="52339" marB="523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D8CB"/>
                    </a:solidFill>
                  </a:tcPr>
                </a:tc>
                <a:extLst>
                  <a:ext uri="{0D108BD9-81ED-4DB2-BD59-A6C34878D82A}">
                    <a16:rowId xmlns:a16="http://schemas.microsoft.com/office/drawing/2014/main" val="10005"/>
                  </a:ext>
                </a:extLst>
              </a:tr>
            </a:tbl>
          </a:graphicData>
        </a:graphic>
      </p:graphicFrame>
      <p:pic>
        <p:nvPicPr>
          <p:cNvPr id="2" name="Zvuk 1">
            <a:hlinkClick r:id="" action="ppaction://media"/>
            <a:extLst>
              <a:ext uri="{FF2B5EF4-FFF2-40B4-BE49-F238E27FC236}">
                <a16:creationId xmlns:a16="http://schemas.microsoft.com/office/drawing/2014/main" id="{9F39F204-7AC8-49DA-8E0C-756FFDA777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36847050"/>
      </p:ext>
    </p:extLst>
  </p:cSld>
  <p:clrMapOvr>
    <a:masterClrMapping/>
  </p:clrMapOvr>
  <mc:AlternateContent xmlns:mc="http://schemas.openxmlformats.org/markup-compatibility/2006">
    <mc:Choice xmlns:p14="http://schemas.microsoft.com/office/powerpoint/2010/main" Requires="p14">
      <p:transition spd="slow" p14:dur="2000" advTm="8694"/>
    </mc:Choice>
    <mc:Fallback>
      <p:transition spd="slow" advTm="8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6" name="Rectangle 195">
            <a:extLst>
              <a:ext uri="{FF2B5EF4-FFF2-40B4-BE49-F238E27FC236}">
                <a16:creationId xmlns:a16="http://schemas.microsoft.com/office/drawing/2014/main" id="{3E57A3F2-3497-430E-BCD2-151E9B574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Freeform 6">
            <a:extLst>
              <a:ext uri="{FF2B5EF4-FFF2-40B4-BE49-F238E27FC236}">
                <a16:creationId xmlns:a16="http://schemas.microsoft.com/office/drawing/2014/main" id="{88B1F424-0E60-4F04-AFC7-00E1F2110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7">
            <a:extLst>
              <a:ext uri="{FF2B5EF4-FFF2-40B4-BE49-F238E27FC236}">
                <a16:creationId xmlns:a16="http://schemas.microsoft.com/office/drawing/2014/main" id="{6B509DD1-7F4E-4C4D-9B18-626473A5F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2" name="Rectangle 8">
            <a:extLst>
              <a:ext uri="{FF2B5EF4-FFF2-40B4-BE49-F238E27FC236}">
                <a16:creationId xmlns:a16="http://schemas.microsoft.com/office/drawing/2014/main" id="{BB89D3BB-9A77-48E3-8C98-9A0A1DD4F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7282" name="Nadpis 1"/>
          <p:cNvSpPr>
            <a:spLocks noGrp="1"/>
          </p:cNvSpPr>
          <p:nvPr>
            <p:ph type="title" idx="4294967295"/>
          </p:nvPr>
        </p:nvSpPr>
        <p:spPr>
          <a:xfrm>
            <a:off x="1322754" y="1522820"/>
            <a:ext cx="2748041" cy="3601914"/>
          </a:xfrm>
        </p:spPr>
        <p:txBody>
          <a:bodyPr vert="horz" lIns="91440" tIns="45720" rIns="91440" bIns="45720" rtlCol="0" anchor="ctr">
            <a:normAutofit/>
          </a:bodyPr>
          <a:lstStyle/>
          <a:p>
            <a:pPr>
              <a:defRPr/>
            </a:pPr>
            <a:r>
              <a:rPr lang="en-US" sz="3600" kern="1200">
                <a:solidFill>
                  <a:srgbClr val="FFFFFF"/>
                </a:solidFill>
                <a:latin typeface="+mj-lt"/>
                <a:ea typeface="+mj-ea"/>
                <a:cs typeface="+mj-cs"/>
              </a:rPr>
              <a:t>Correlation between SN area and SN echogenity</a:t>
            </a:r>
          </a:p>
        </p:txBody>
      </p:sp>
      <p:grpSp>
        <p:nvGrpSpPr>
          <p:cNvPr id="46083" name="Group 43"/>
          <p:cNvGrpSpPr>
            <a:grpSpLocks noGrp="1" noChangeAspect="1"/>
          </p:cNvGrpSpPr>
          <p:nvPr/>
        </p:nvGrpSpPr>
        <p:grpSpPr bwMode="auto">
          <a:xfrm>
            <a:off x="5042848" y="1232539"/>
            <a:ext cx="6489510" cy="4074417"/>
            <a:chOff x="1156" y="1162"/>
            <a:chExt cx="2844" cy="2298"/>
          </a:xfrm>
        </p:grpSpPr>
        <p:sp>
          <p:nvSpPr>
            <p:cNvPr id="46084" name="AutoShape 44"/>
            <p:cNvSpPr>
              <a:spLocks noChangeAspect="1" noChangeArrowheads="1" noTextEdit="1"/>
            </p:cNvSpPr>
            <p:nvPr/>
          </p:nvSpPr>
          <p:spPr bwMode="auto">
            <a:xfrm>
              <a:off x="1156" y="1162"/>
              <a:ext cx="2844" cy="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6085" name="Freeform 45"/>
            <p:cNvSpPr>
              <a:spLocks/>
            </p:cNvSpPr>
            <p:nvPr/>
          </p:nvSpPr>
          <p:spPr bwMode="auto">
            <a:xfrm>
              <a:off x="1156" y="1162"/>
              <a:ext cx="2838" cy="2293"/>
            </a:xfrm>
            <a:custGeom>
              <a:avLst/>
              <a:gdLst>
                <a:gd name="T0" fmla="*/ 2838 w 2838"/>
                <a:gd name="T1" fmla="*/ 2293 h 2293"/>
                <a:gd name="T2" fmla="*/ 0 w 2838"/>
                <a:gd name="T3" fmla="*/ 0 h 2293"/>
                <a:gd name="T4" fmla="*/ 0 w 2838"/>
                <a:gd name="T5" fmla="*/ 2293 h 2293"/>
                <a:gd name="T6" fmla="*/ 2838 w 2838"/>
                <a:gd name="T7" fmla="*/ 2293 h 2293"/>
                <a:gd name="T8" fmla="*/ 0 60000 65536"/>
                <a:gd name="T9" fmla="*/ 0 60000 65536"/>
                <a:gd name="T10" fmla="*/ 0 60000 65536"/>
                <a:gd name="T11" fmla="*/ 0 60000 65536"/>
                <a:gd name="T12" fmla="*/ 0 w 2838"/>
                <a:gd name="T13" fmla="*/ 0 h 2293"/>
                <a:gd name="T14" fmla="*/ 2838 w 2838"/>
                <a:gd name="T15" fmla="*/ 2293 h 2293"/>
              </a:gdLst>
              <a:ahLst/>
              <a:cxnLst>
                <a:cxn ang="T8">
                  <a:pos x="T0" y="T1"/>
                </a:cxn>
                <a:cxn ang="T9">
                  <a:pos x="T2" y="T3"/>
                </a:cxn>
                <a:cxn ang="T10">
                  <a:pos x="T4" y="T5"/>
                </a:cxn>
                <a:cxn ang="T11">
                  <a:pos x="T6" y="T7"/>
                </a:cxn>
              </a:cxnLst>
              <a:rect l="T12" t="T13" r="T14" b="T15"/>
              <a:pathLst>
                <a:path w="2838" h="2293">
                  <a:moveTo>
                    <a:pt x="2838" y="2293"/>
                  </a:moveTo>
                  <a:lnTo>
                    <a:pt x="0" y="0"/>
                  </a:lnTo>
                  <a:lnTo>
                    <a:pt x="0" y="2293"/>
                  </a:lnTo>
                  <a:lnTo>
                    <a:pt x="2838" y="22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6086" name="Freeform 46"/>
            <p:cNvSpPr>
              <a:spLocks/>
            </p:cNvSpPr>
            <p:nvPr/>
          </p:nvSpPr>
          <p:spPr bwMode="auto">
            <a:xfrm>
              <a:off x="1156" y="1162"/>
              <a:ext cx="2838" cy="2293"/>
            </a:xfrm>
            <a:custGeom>
              <a:avLst/>
              <a:gdLst>
                <a:gd name="T0" fmla="*/ 0 w 2838"/>
                <a:gd name="T1" fmla="*/ 0 h 2293"/>
                <a:gd name="T2" fmla="*/ 2838 w 2838"/>
                <a:gd name="T3" fmla="*/ 0 h 2293"/>
                <a:gd name="T4" fmla="*/ 2838 w 2838"/>
                <a:gd name="T5" fmla="*/ 2293 h 2293"/>
                <a:gd name="T6" fmla="*/ 0 w 2838"/>
                <a:gd name="T7" fmla="*/ 0 h 2293"/>
                <a:gd name="T8" fmla="*/ 0 60000 65536"/>
                <a:gd name="T9" fmla="*/ 0 60000 65536"/>
                <a:gd name="T10" fmla="*/ 0 60000 65536"/>
                <a:gd name="T11" fmla="*/ 0 60000 65536"/>
                <a:gd name="T12" fmla="*/ 0 w 2838"/>
                <a:gd name="T13" fmla="*/ 0 h 2293"/>
                <a:gd name="T14" fmla="*/ 2838 w 2838"/>
                <a:gd name="T15" fmla="*/ 2293 h 2293"/>
              </a:gdLst>
              <a:ahLst/>
              <a:cxnLst>
                <a:cxn ang="T8">
                  <a:pos x="T0" y="T1"/>
                </a:cxn>
                <a:cxn ang="T9">
                  <a:pos x="T2" y="T3"/>
                </a:cxn>
                <a:cxn ang="T10">
                  <a:pos x="T4" y="T5"/>
                </a:cxn>
                <a:cxn ang="T11">
                  <a:pos x="T6" y="T7"/>
                </a:cxn>
              </a:cxnLst>
              <a:rect l="T12" t="T13" r="T14" b="T15"/>
              <a:pathLst>
                <a:path w="2838" h="2293">
                  <a:moveTo>
                    <a:pt x="0" y="0"/>
                  </a:moveTo>
                  <a:lnTo>
                    <a:pt x="2838" y="0"/>
                  </a:lnTo>
                  <a:lnTo>
                    <a:pt x="2838" y="229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6087" name="Freeform 47"/>
            <p:cNvSpPr>
              <a:spLocks/>
            </p:cNvSpPr>
            <p:nvPr/>
          </p:nvSpPr>
          <p:spPr bwMode="auto">
            <a:xfrm>
              <a:off x="1156" y="1162"/>
              <a:ext cx="2838" cy="2293"/>
            </a:xfrm>
            <a:custGeom>
              <a:avLst/>
              <a:gdLst>
                <a:gd name="T0" fmla="*/ 2838 w 2838"/>
                <a:gd name="T1" fmla="*/ 2293 h 2293"/>
                <a:gd name="T2" fmla="*/ 0 w 2838"/>
                <a:gd name="T3" fmla="*/ 0 h 2293"/>
                <a:gd name="T4" fmla="*/ 0 w 2838"/>
                <a:gd name="T5" fmla="*/ 2293 h 2293"/>
                <a:gd name="T6" fmla="*/ 2838 w 2838"/>
                <a:gd name="T7" fmla="*/ 2293 h 2293"/>
                <a:gd name="T8" fmla="*/ 0 60000 65536"/>
                <a:gd name="T9" fmla="*/ 0 60000 65536"/>
                <a:gd name="T10" fmla="*/ 0 60000 65536"/>
                <a:gd name="T11" fmla="*/ 0 60000 65536"/>
                <a:gd name="T12" fmla="*/ 0 w 2838"/>
                <a:gd name="T13" fmla="*/ 0 h 2293"/>
                <a:gd name="T14" fmla="*/ 2838 w 2838"/>
                <a:gd name="T15" fmla="*/ 2293 h 2293"/>
              </a:gdLst>
              <a:ahLst/>
              <a:cxnLst>
                <a:cxn ang="T8">
                  <a:pos x="T0" y="T1"/>
                </a:cxn>
                <a:cxn ang="T9">
                  <a:pos x="T2" y="T3"/>
                </a:cxn>
                <a:cxn ang="T10">
                  <a:pos x="T4" y="T5"/>
                </a:cxn>
                <a:cxn ang="T11">
                  <a:pos x="T6" y="T7"/>
                </a:cxn>
              </a:cxnLst>
              <a:rect l="T12" t="T13" r="T14" b="T15"/>
              <a:pathLst>
                <a:path w="2838" h="2293">
                  <a:moveTo>
                    <a:pt x="2838" y="2293"/>
                  </a:moveTo>
                  <a:lnTo>
                    <a:pt x="0" y="0"/>
                  </a:lnTo>
                  <a:lnTo>
                    <a:pt x="0" y="2293"/>
                  </a:lnTo>
                  <a:lnTo>
                    <a:pt x="2838" y="22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6088" name="Freeform 48"/>
            <p:cNvSpPr>
              <a:spLocks/>
            </p:cNvSpPr>
            <p:nvPr/>
          </p:nvSpPr>
          <p:spPr bwMode="auto">
            <a:xfrm>
              <a:off x="1156" y="1162"/>
              <a:ext cx="2838" cy="2293"/>
            </a:xfrm>
            <a:custGeom>
              <a:avLst/>
              <a:gdLst>
                <a:gd name="T0" fmla="*/ 0 w 2838"/>
                <a:gd name="T1" fmla="*/ 0 h 2293"/>
                <a:gd name="T2" fmla="*/ 2838 w 2838"/>
                <a:gd name="T3" fmla="*/ 0 h 2293"/>
                <a:gd name="T4" fmla="*/ 2838 w 2838"/>
                <a:gd name="T5" fmla="*/ 2293 h 2293"/>
                <a:gd name="T6" fmla="*/ 0 w 2838"/>
                <a:gd name="T7" fmla="*/ 0 h 2293"/>
                <a:gd name="T8" fmla="*/ 0 60000 65536"/>
                <a:gd name="T9" fmla="*/ 0 60000 65536"/>
                <a:gd name="T10" fmla="*/ 0 60000 65536"/>
                <a:gd name="T11" fmla="*/ 0 60000 65536"/>
                <a:gd name="T12" fmla="*/ 0 w 2838"/>
                <a:gd name="T13" fmla="*/ 0 h 2293"/>
                <a:gd name="T14" fmla="*/ 2838 w 2838"/>
                <a:gd name="T15" fmla="*/ 2293 h 2293"/>
              </a:gdLst>
              <a:ahLst/>
              <a:cxnLst>
                <a:cxn ang="T8">
                  <a:pos x="T0" y="T1"/>
                </a:cxn>
                <a:cxn ang="T9">
                  <a:pos x="T2" y="T3"/>
                </a:cxn>
                <a:cxn ang="T10">
                  <a:pos x="T4" y="T5"/>
                </a:cxn>
                <a:cxn ang="T11">
                  <a:pos x="T6" y="T7"/>
                </a:cxn>
              </a:cxnLst>
              <a:rect l="T12" t="T13" r="T14" b="T15"/>
              <a:pathLst>
                <a:path w="2838" h="2293">
                  <a:moveTo>
                    <a:pt x="0" y="0"/>
                  </a:moveTo>
                  <a:lnTo>
                    <a:pt x="2838" y="0"/>
                  </a:lnTo>
                  <a:lnTo>
                    <a:pt x="2838" y="229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6089" name="Rectangle 49"/>
            <p:cNvSpPr>
              <a:spLocks noChangeArrowheads="1"/>
            </p:cNvSpPr>
            <p:nvPr/>
          </p:nvSpPr>
          <p:spPr bwMode="auto">
            <a:xfrm>
              <a:off x="3425" y="2946"/>
              <a:ext cx="61"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600"/>
                </a:spcAft>
              </a:pPr>
              <a:r>
                <a:rPr lang="cs-CZ" altLang="cs-CZ" sz="900">
                  <a:solidFill>
                    <a:srgbClr val="000000"/>
                  </a:solidFill>
                  <a:latin typeface="Times New Roman" panose="02020603050405020304" pitchFamily="18" charset="0"/>
                </a:rPr>
                <a:t>62</a:t>
              </a:r>
              <a:endParaRPr lang="cs-CZ" altLang="cs-CZ" sz="900">
                <a:latin typeface="Times New Roman" panose="02020603050405020304" pitchFamily="18" charset="0"/>
              </a:endParaRPr>
            </a:p>
          </p:txBody>
        </p:sp>
        <p:sp>
          <p:nvSpPr>
            <p:cNvPr id="46090" name="Rectangle 50"/>
            <p:cNvSpPr>
              <a:spLocks noChangeArrowheads="1"/>
            </p:cNvSpPr>
            <p:nvPr/>
          </p:nvSpPr>
          <p:spPr bwMode="auto">
            <a:xfrm>
              <a:off x="2957" y="2946"/>
              <a:ext cx="61"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600"/>
                </a:spcAft>
              </a:pPr>
              <a:r>
                <a:rPr lang="cs-CZ" altLang="cs-CZ" sz="900">
                  <a:solidFill>
                    <a:srgbClr val="000000"/>
                  </a:solidFill>
                  <a:latin typeface="Times New Roman" panose="02020603050405020304" pitchFamily="18" charset="0"/>
                </a:rPr>
                <a:t>55</a:t>
              </a:r>
              <a:endParaRPr lang="cs-CZ" altLang="cs-CZ" sz="900">
                <a:latin typeface="Times New Roman" panose="02020603050405020304" pitchFamily="18" charset="0"/>
              </a:endParaRPr>
            </a:p>
          </p:txBody>
        </p:sp>
        <p:sp>
          <p:nvSpPr>
            <p:cNvPr id="46091" name="Rectangle 51"/>
            <p:cNvSpPr>
              <a:spLocks noChangeArrowheads="1"/>
            </p:cNvSpPr>
            <p:nvPr/>
          </p:nvSpPr>
          <p:spPr bwMode="auto">
            <a:xfrm>
              <a:off x="2489" y="2946"/>
              <a:ext cx="61"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600"/>
                </a:spcAft>
              </a:pPr>
              <a:r>
                <a:rPr lang="cs-CZ" altLang="cs-CZ" sz="900">
                  <a:solidFill>
                    <a:srgbClr val="000000"/>
                  </a:solidFill>
                  <a:latin typeface="Times New Roman" panose="02020603050405020304" pitchFamily="18" charset="0"/>
                </a:rPr>
                <a:t>20</a:t>
              </a:r>
              <a:endParaRPr lang="cs-CZ" altLang="cs-CZ" sz="900">
                <a:latin typeface="Times New Roman" panose="02020603050405020304" pitchFamily="18" charset="0"/>
              </a:endParaRPr>
            </a:p>
          </p:txBody>
        </p:sp>
        <p:sp>
          <p:nvSpPr>
            <p:cNvPr id="46092" name="Rectangle 52"/>
            <p:cNvSpPr>
              <a:spLocks noChangeArrowheads="1"/>
            </p:cNvSpPr>
            <p:nvPr/>
          </p:nvSpPr>
          <p:spPr bwMode="auto">
            <a:xfrm>
              <a:off x="2015" y="2946"/>
              <a:ext cx="61"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600"/>
                </a:spcAft>
              </a:pPr>
              <a:r>
                <a:rPr lang="cs-CZ" altLang="cs-CZ" sz="900">
                  <a:solidFill>
                    <a:srgbClr val="000000"/>
                  </a:solidFill>
                  <a:latin typeface="Times New Roman" panose="02020603050405020304" pitchFamily="18" charset="0"/>
                </a:rPr>
                <a:t>26</a:t>
              </a:r>
              <a:endParaRPr lang="cs-CZ" altLang="cs-CZ" sz="900">
                <a:latin typeface="Times New Roman" panose="02020603050405020304" pitchFamily="18" charset="0"/>
              </a:endParaRPr>
            </a:p>
          </p:txBody>
        </p:sp>
        <p:sp>
          <p:nvSpPr>
            <p:cNvPr id="46093" name="Rectangle 53"/>
            <p:cNvSpPr>
              <a:spLocks noChangeArrowheads="1"/>
            </p:cNvSpPr>
            <p:nvPr/>
          </p:nvSpPr>
          <p:spPr bwMode="auto">
            <a:xfrm>
              <a:off x="1600" y="2946"/>
              <a:ext cx="93"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600"/>
                </a:spcAft>
              </a:pPr>
              <a:r>
                <a:rPr lang="cs-CZ" altLang="cs-CZ" sz="900">
                  <a:solidFill>
                    <a:srgbClr val="000000"/>
                  </a:solidFill>
                  <a:latin typeface="Times New Roman" panose="02020603050405020304" pitchFamily="18" charset="0"/>
                </a:rPr>
                <a:t>N =</a:t>
              </a:r>
              <a:endParaRPr lang="cs-CZ" altLang="cs-CZ" sz="900">
                <a:latin typeface="Times New Roman" panose="02020603050405020304" pitchFamily="18" charset="0"/>
              </a:endParaRPr>
            </a:p>
          </p:txBody>
        </p:sp>
        <p:sp>
          <p:nvSpPr>
            <p:cNvPr id="46094" name="Rectangle 54"/>
            <p:cNvSpPr>
              <a:spLocks noChangeArrowheads="1"/>
            </p:cNvSpPr>
            <p:nvPr/>
          </p:nvSpPr>
          <p:spPr bwMode="auto">
            <a:xfrm>
              <a:off x="3467" y="3305"/>
              <a:ext cx="403"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600"/>
                </a:spcAft>
              </a:pPr>
              <a:r>
                <a:rPr lang="cs-CZ" altLang="cs-CZ" sz="900">
                  <a:solidFill>
                    <a:srgbClr val="000000"/>
                  </a:solidFill>
                  <a:latin typeface="Times New Roman" panose="02020603050405020304" pitchFamily="18" charset="0"/>
                </a:rPr>
                <a:t>SN </a:t>
              </a:r>
              <a:r>
                <a:rPr lang="cs-CZ" altLang="cs-CZ" sz="900" err="1">
                  <a:solidFill>
                    <a:srgbClr val="000000"/>
                  </a:solidFill>
                  <a:latin typeface="Times New Roman" panose="02020603050405020304" pitchFamily="18" charset="0"/>
                </a:rPr>
                <a:t>echogenicity</a:t>
              </a:r>
              <a:endParaRPr lang="cs-CZ" altLang="cs-CZ" sz="900">
                <a:latin typeface="Times New Roman" panose="02020603050405020304" pitchFamily="18" charset="0"/>
              </a:endParaRPr>
            </a:p>
          </p:txBody>
        </p:sp>
        <p:sp>
          <p:nvSpPr>
            <p:cNvPr id="46095" name="Rectangle 55"/>
            <p:cNvSpPr>
              <a:spLocks noChangeArrowheads="1"/>
            </p:cNvSpPr>
            <p:nvPr/>
          </p:nvSpPr>
          <p:spPr bwMode="auto">
            <a:xfrm>
              <a:off x="3402" y="3084"/>
              <a:ext cx="91"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600"/>
                </a:spcAft>
              </a:pPr>
              <a:r>
                <a:rPr lang="cs-CZ" altLang="cs-CZ" sz="900">
                  <a:solidFill>
                    <a:srgbClr val="000000"/>
                  </a:solidFill>
                  <a:latin typeface="Times New Roman" panose="02020603050405020304" pitchFamily="18" charset="0"/>
                </a:rPr>
                <a:t>4, 5</a:t>
              </a:r>
              <a:endParaRPr lang="cs-CZ" altLang="cs-CZ" sz="900">
                <a:latin typeface="Times New Roman" panose="02020603050405020304" pitchFamily="18" charset="0"/>
              </a:endParaRPr>
            </a:p>
          </p:txBody>
        </p:sp>
        <p:sp>
          <p:nvSpPr>
            <p:cNvPr id="46096" name="Rectangle 56"/>
            <p:cNvSpPr>
              <a:spLocks noChangeArrowheads="1"/>
            </p:cNvSpPr>
            <p:nvPr/>
          </p:nvSpPr>
          <p:spPr bwMode="auto">
            <a:xfrm>
              <a:off x="2981" y="3084"/>
              <a:ext cx="3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600"/>
                </a:spcAft>
              </a:pPr>
              <a:r>
                <a:rPr lang="cs-CZ" altLang="cs-CZ" sz="900">
                  <a:solidFill>
                    <a:srgbClr val="000000"/>
                  </a:solidFill>
                  <a:latin typeface="Times New Roman" panose="02020603050405020304" pitchFamily="18" charset="0"/>
                </a:rPr>
                <a:t>3</a:t>
              </a:r>
              <a:endParaRPr lang="cs-CZ" altLang="cs-CZ" sz="900">
                <a:latin typeface="Times New Roman" panose="02020603050405020304" pitchFamily="18" charset="0"/>
              </a:endParaRPr>
            </a:p>
          </p:txBody>
        </p:sp>
        <p:sp>
          <p:nvSpPr>
            <p:cNvPr id="46097" name="Rectangle 57"/>
            <p:cNvSpPr>
              <a:spLocks noChangeArrowheads="1"/>
            </p:cNvSpPr>
            <p:nvPr/>
          </p:nvSpPr>
          <p:spPr bwMode="auto">
            <a:xfrm>
              <a:off x="2513" y="3084"/>
              <a:ext cx="3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600"/>
                </a:spcAft>
              </a:pPr>
              <a:r>
                <a:rPr lang="cs-CZ" altLang="cs-CZ" sz="900">
                  <a:solidFill>
                    <a:srgbClr val="000000"/>
                  </a:solidFill>
                  <a:latin typeface="Times New Roman" panose="02020603050405020304" pitchFamily="18" charset="0"/>
                </a:rPr>
                <a:t>2</a:t>
              </a:r>
              <a:endParaRPr lang="cs-CZ" altLang="cs-CZ" sz="900">
                <a:latin typeface="Times New Roman" panose="02020603050405020304" pitchFamily="18" charset="0"/>
              </a:endParaRPr>
            </a:p>
          </p:txBody>
        </p:sp>
        <p:sp>
          <p:nvSpPr>
            <p:cNvPr id="46098" name="Rectangle 58"/>
            <p:cNvSpPr>
              <a:spLocks noChangeArrowheads="1"/>
            </p:cNvSpPr>
            <p:nvPr/>
          </p:nvSpPr>
          <p:spPr bwMode="auto">
            <a:xfrm>
              <a:off x="2045" y="3084"/>
              <a:ext cx="3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600"/>
                </a:spcAft>
              </a:pPr>
              <a:r>
                <a:rPr lang="cs-CZ" altLang="cs-CZ" sz="900">
                  <a:solidFill>
                    <a:srgbClr val="000000"/>
                  </a:solidFill>
                  <a:latin typeface="Times New Roman" panose="02020603050405020304" pitchFamily="18" charset="0"/>
                </a:rPr>
                <a:t>1</a:t>
              </a:r>
              <a:endParaRPr lang="cs-CZ" altLang="cs-CZ" sz="900">
                <a:latin typeface="Times New Roman" panose="02020603050405020304" pitchFamily="18" charset="0"/>
              </a:endParaRPr>
            </a:p>
          </p:txBody>
        </p:sp>
        <p:sp>
          <p:nvSpPr>
            <p:cNvPr id="46099" name="Rectangle 59"/>
            <p:cNvSpPr>
              <a:spLocks noChangeArrowheads="1"/>
            </p:cNvSpPr>
            <p:nvPr/>
          </p:nvSpPr>
          <p:spPr bwMode="auto">
            <a:xfrm rot="16200000">
              <a:off x="1211" y="2043"/>
              <a:ext cx="249"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600"/>
                </a:spcAft>
              </a:pPr>
              <a:r>
                <a:rPr lang="cs-CZ" altLang="cs-CZ" sz="900">
                  <a:solidFill>
                    <a:srgbClr val="000000"/>
                  </a:solidFill>
                  <a:latin typeface="Times New Roman" panose="02020603050405020304" pitchFamily="18" charset="0"/>
                </a:rPr>
                <a:t>SN area</a:t>
              </a:r>
              <a:endParaRPr lang="cs-CZ" altLang="cs-CZ" sz="900">
                <a:latin typeface="Times New Roman" panose="02020603050405020304" pitchFamily="18" charset="0"/>
              </a:endParaRPr>
            </a:p>
          </p:txBody>
        </p:sp>
        <p:sp>
          <p:nvSpPr>
            <p:cNvPr id="46100" name="Rectangle 60"/>
            <p:cNvSpPr>
              <a:spLocks noChangeArrowheads="1"/>
            </p:cNvSpPr>
            <p:nvPr/>
          </p:nvSpPr>
          <p:spPr bwMode="auto">
            <a:xfrm>
              <a:off x="1464" y="1228"/>
              <a:ext cx="106"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600"/>
                </a:spcAft>
              </a:pPr>
              <a:r>
                <a:rPr lang="cs-CZ" altLang="cs-CZ" sz="900">
                  <a:solidFill>
                    <a:srgbClr val="000000"/>
                  </a:solidFill>
                  <a:latin typeface="Times New Roman" panose="02020603050405020304" pitchFamily="18" charset="0"/>
                </a:rPr>
                <a:t>1,20</a:t>
              </a:r>
              <a:endParaRPr lang="cs-CZ" altLang="cs-CZ" sz="900">
                <a:latin typeface="Times New Roman" panose="02020603050405020304" pitchFamily="18" charset="0"/>
              </a:endParaRPr>
            </a:p>
          </p:txBody>
        </p:sp>
        <p:sp>
          <p:nvSpPr>
            <p:cNvPr id="46101" name="Rectangle 61"/>
            <p:cNvSpPr>
              <a:spLocks noChangeArrowheads="1"/>
            </p:cNvSpPr>
            <p:nvPr/>
          </p:nvSpPr>
          <p:spPr bwMode="auto">
            <a:xfrm>
              <a:off x="1464" y="1503"/>
              <a:ext cx="106"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600"/>
                </a:spcAft>
              </a:pPr>
              <a:r>
                <a:rPr lang="cs-CZ" altLang="cs-CZ" sz="900">
                  <a:solidFill>
                    <a:srgbClr val="000000"/>
                  </a:solidFill>
                  <a:latin typeface="Times New Roman" panose="02020603050405020304" pitchFamily="18" charset="0"/>
                </a:rPr>
                <a:t>1,00</a:t>
              </a:r>
              <a:endParaRPr lang="cs-CZ" altLang="cs-CZ" sz="900">
                <a:latin typeface="Times New Roman" panose="02020603050405020304" pitchFamily="18" charset="0"/>
              </a:endParaRPr>
            </a:p>
          </p:txBody>
        </p:sp>
        <p:sp>
          <p:nvSpPr>
            <p:cNvPr id="46102" name="Rectangle 62"/>
            <p:cNvSpPr>
              <a:spLocks noChangeArrowheads="1"/>
            </p:cNvSpPr>
            <p:nvPr/>
          </p:nvSpPr>
          <p:spPr bwMode="auto">
            <a:xfrm>
              <a:off x="1512" y="1778"/>
              <a:ext cx="76"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600"/>
                </a:spcAft>
              </a:pPr>
              <a:r>
                <a:rPr lang="cs-CZ" altLang="cs-CZ" sz="900">
                  <a:solidFill>
                    <a:srgbClr val="000000"/>
                  </a:solidFill>
                  <a:latin typeface="Times New Roman" panose="02020603050405020304" pitchFamily="18" charset="0"/>
                </a:rPr>
                <a:t>,80</a:t>
              </a:r>
              <a:endParaRPr lang="cs-CZ" altLang="cs-CZ" sz="900">
                <a:latin typeface="Times New Roman" panose="02020603050405020304" pitchFamily="18" charset="0"/>
              </a:endParaRPr>
            </a:p>
          </p:txBody>
        </p:sp>
        <p:sp>
          <p:nvSpPr>
            <p:cNvPr id="46103" name="Rectangle 63"/>
            <p:cNvSpPr>
              <a:spLocks noChangeArrowheads="1"/>
            </p:cNvSpPr>
            <p:nvPr/>
          </p:nvSpPr>
          <p:spPr bwMode="auto">
            <a:xfrm>
              <a:off x="1512" y="2048"/>
              <a:ext cx="76"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600"/>
                </a:spcAft>
              </a:pPr>
              <a:r>
                <a:rPr lang="cs-CZ" altLang="cs-CZ" sz="900">
                  <a:solidFill>
                    <a:srgbClr val="000000"/>
                  </a:solidFill>
                  <a:latin typeface="Times New Roman" panose="02020603050405020304" pitchFamily="18" charset="0"/>
                </a:rPr>
                <a:t>,60</a:t>
              </a:r>
              <a:endParaRPr lang="cs-CZ" altLang="cs-CZ" sz="900">
                <a:latin typeface="Times New Roman" panose="02020603050405020304" pitchFamily="18" charset="0"/>
              </a:endParaRPr>
            </a:p>
          </p:txBody>
        </p:sp>
        <p:sp>
          <p:nvSpPr>
            <p:cNvPr id="46104" name="Rectangle 64"/>
            <p:cNvSpPr>
              <a:spLocks noChangeArrowheads="1"/>
            </p:cNvSpPr>
            <p:nvPr/>
          </p:nvSpPr>
          <p:spPr bwMode="auto">
            <a:xfrm>
              <a:off x="1512" y="2323"/>
              <a:ext cx="76"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600"/>
                </a:spcAft>
              </a:pPr>
              <a:r>
                <a:rPr lang="cs-CZ" altLang="cs-CZ" sz="900">
                  <a:solidFill>
                    <a:srgbClr val="000000"/>
                  </a:solidFill>
                  <a:latin typeface="Times New Roman" panose="02020603050405020304" pitchFamily="18" charset="0"/>
                </a:rPr>
                <a:t>,40</a:t>
              </a:r>
              <a:endParaRPr lang="cs-CZ" altLang="cs-CZ" sz="900">
                <a:latin typeface="Times New Roman" panose="02020603050405020304" pitchFamily="18" charset="0"/>
              </a:endParaRPr>
            </a:p>
          </p:txBody>
        </p:sp>
        <p:sp>
          <p:nvSpPr>
            <p:cNvPr id="46105" name="Rectangle 65"/>
            <p:cNvSpPr>
              <a:spLocks noChangeArrowheads="1"/>
            </p:cNvSpPr>
            <p:nvPr/>
          </p:nvSpPr>
          <p:spPr bwMode="auto">
            <a:xfrm>
              <a:off x="1512" y="2599"/>
              <a:ext cx="76"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600"/>
                </a:spcAft>
              </a:pPr>
              <a:r>
                <a:rPr lang="cs-CZ" altLang="cs-CZ" sz="900">
                  <a:solidFill>
                    <a:srgbClr val="000000"/>
                  </a:solidFill>
                  <a:latin typeface="Times New Roman" panose="02020603050405020304" pitchFamily="18" charset="0"/>
                </a:rPr>
                <a:t>,20</a:t>
              </a:r>
              <a:endParaRPr lang="cs-CZ" altLang="cs-CZ" sz="900">
                <a:latin typeface="Times New Roman" panose="02020603050405020304" pitchFamily="18" charset="0"/>
              </a:endParaRPr>
            </a:p>
          </p:txBody>
        </p:sp>
        <p:sp>
          <p:nvSpPr>
            <p:cNvPr id="46106" name="Rectangle 66"/>
            <p:cNvSpPr>
              <a:spLocks noChangeArrowheads="1"/>
            </p:cNvSpPr>
            <p:nvPr/>
          </p:nvSpPr>
          <p:spPr bwMode="auto">
            <a:xfrm>
              <a:off x="1464" y="2832"/>
              <a:ext cx="106"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600"/>
                </a:spcAft>
              </a:pPr>
              <a:r>
                <a:rPr lang="cs-CZ" altLang="cs-CZ" sz="900">
                  <a:solidFill>
                    <a:srgbClr val="000000"/>
                  </a:solidFill>
                  <a:latin typeface="Times New Roman" panose="02020603050405020304" pitchFamily="18" charset="0"/>
                </a:rPr>
                <a:t>0,00</a:t>
              </a:r>
              <a:endParaRPr lang="cs-CZ" altLang="cs-CZ" sz="900">
                <a:latin typeface="Times New Roman" panose="02020603050405020304" pitchFamily="18" charset="0"/>
              </a:endParaRPr>
            </a:p>
          </p:txBody>
        </p:sp>
        <p:sp>
          <p:nvSpPr>
            <p:cNvPr id="46107" name="Line 67"/>
            <p:cNvSpPr>
              <a:spLocks noChangeShapeType="1"/>
            </p:cNvSpPr>
            <p:nvPr/>
          </p:nvSpPr>
          <p:spPr bwMode="auto">
            <a:xfrm>
              <a:off x="1648" y="1276"/>
              <a:ext cx="1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08" name="Line 68"/>
            <p:cNvSpPr>
              <a:spLocks noChangeShapeType="1"/>
            </p:cNvSpPr>
            <p:nvPr/>
          </p:nvSpPr>
          <p:spPr bwMode="auto">
            <a:xfrm>
              <a:off x="1648" y="1551"/>
              <a:ext cx="1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09" name="Line 69"/>
            <p:cNvSpPr>
              <a:spLocks noChangeShapeType="1"/>
            </p:cNvSpPr>
            <p:nvPr/>
          </p:nvSpPr>
          <p:spPr bwMode="auto">
            <a:xfrm>
              <a:off x="1648" y="1827"/>
              <a:ext cx="1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10" name="Line 70"/>
            <p:cNvSpPr>
              <a:spLocks noChangeShapeType="1"/>
            </p:cNvSpPr>
            <p:nvPr/>
          </p:nvSpPr>
          <p:spPr bwMode="auto">
            <a:xfrm>
              <a:off x="1648" y="2096"/>
              <a:ext cx="1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11" name="Line 71"/>
            <p:cNvSpPr>
              <a:spLocks noChangeShapeType="1"/>
            </p:cNvSpPr>
            <p:nvPr/>
          </p:nvSpPr>
          <p:spPr bwMode="auto">
            <a:xfrm>
              <a:off x="1648" y="2371"/>
              <a:ext cx="1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12" name="Line 72"/>
            <p:cNvSpPr>
              <a:spLocks noChangeShapeType="1"/>
            </p:cNvSpPr>
            <p:nvPr/>
          </p:nvSpPr>
          <p:spPr bwMode="auto">
            <a:xfrm>
              <a:off x="1648" y="2647"/>
              <a:ext cx="1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13" name="Line 73"/>
            <p:cNvSpPr>
              <a:spLocks noChangeShapeType="1"/>
            </p:cNvSpPr>
            <p:nvPr/>
          </p:nvSpPr>
          <p:spPr bwMode="auto">
            <a:xfrm>
              <a:off x="1648" y="2922"/>
              <a:ext cx="1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14" name="Line 74"/>
            <p:cNvSpPr>
              <a:spLocks noChangeShapeType="1"/>
            </p:cNvSpPr>
            <p:nvPr/>
          </p:nvSpPr>
          <p:spPr bwMode="auto">
            <a:xfrm>
              <a:off x="3479" y="2922"/>
              <a:ext cx="1" cy="1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15" name="Line 75"/>
            <p:cNvSpPr>
              <a:spLocks noChangeShapeType="1"/>
            </p:cNvSpPr>
            <p:nvPr/>
          </p:nvSpPr>
          <p:spPr bwMode="auto">
            <a:xfrm>
              <a:off x="3011" y="2922"/>
              <a:ext cx="1" cy="1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16" name="Line 76"/>
            <p:cNvSpPr>
              <a:spLocks noChangeShapeType="1"/>
            </p:cNvSpPr>
            <p:nvPr/>
          </p:nvSpPr>
          <p:spPr bwMode="auto">
            <a:xfrm>
              <a:off x="2537" y="2922"/>
              <a:ext cx="1" cy="1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17" name="Line 77"/>
            <p:cNvSpPr>
              <a:spLocks noChangeShapeType="1"/>
            </p:cNvSpPr>
            <p:nvPr/>
          </p:nvSpPr>
          <p:spPr bwMode="auto">
            <a:xfrm>
              <a:off x="2069" y="2922"/>
              <a:ext cx="1" cy="1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18" name="Freeform 78"/>
            <p:cNvSpPr>
              <a:spLocks/>
            </p:cNvSpPr>
            <p:nvPr/>
          </p:nvSpPr>
          <p:spPr bwMode="auto">
            <a:xfrm>
              <a:off x="1666" y="1276"/>
              <a:ext cx="2216" cy="1646"/>
            </a:xfrm>
            <a:custGeom>
              <a:avLst/>
              <a:gdLst>
                <a:gd name="T0" fmla="*/ 2216 w 2216"/>
                <a:gd name="T1" fmla="*/ 1646 h 1646"/>
                <a:gd name="T2" fmla="*/ 0 w 2216"/>
                <a:gd name="T3" fmla="*/ 0 h 1646"/>
                <a:gd name="T4" fmla="*/ 0 w 2216"/>
                <a:gd name="T5" fmla="*/ 1646 h 1646"/>
                <a:gd name="T6" fmla="*/ 2216 w 2216"/>
                <a:gd name="T7" fmla="*/ 1646 h 1646"/>
                <a:gd name="T8" fmla="*/ 0 60000 65536"/>
                <a:gd name="T9" fmla="*/ 0 60000 65536"/>
                <a:gd name="T10" fmla="*/ 0 60000 65536"/>
                <a:gd name="T11" fmla="*/ 0 60000 65536"/>
                <a:gd name="T12" fmla="*/ 0 w 2216"/>
                <a:gd name="T13" fmla="*/ 0 h 1646"/>
                <a:gd name="T14" fmla="*/ 2216 w 2216"/>
                <a:gd name="T15" fmla="*/ 1646 h 1646"/>
              </a:gdLst>
              <a:ahLst/>
              <a:cxnLst>
                <a:cxn ang="T8">
                  <a:pos x="T0" y="T1"/>
                </a:cxn>
                <a:cxn ang="T9">
                  <a:pos x="T2" y="T3"/>
                </a:cxn>
                <a:cxn ang="T10">
                  <a:pos x="T4" y="T5"/>
                </a:cxn>
                <a:cxn ang="T11">
                  <a:pos x="T6" y="T7"/>
                </a:cxn>
              </a:cxnLst>
              <a:rect l="T12" t="T13" r="T14" b="T15"/>
              <a:pathLst>
                <a:path w="2216" h="1646">
                  <a:moveTo>
                    <a:pt x="2216" y="1646"/>
                  </a:moveTo>
                  <a:lnTo>
                    <a:pt x="0" y="0"/>
                  </a:lnTo>
                  <a:lnTo>
                    <a:pt x="0" y="1646"/>
                  </a:lnTo>
                  <a:lnTo>
                    <a:pt x="2216" y="1646"/>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6119" name="Freeform 79"/>
            <p:cNvSpPr>
              <a:spLocks/>
            </p:cNvSpPr>
            <p:nvPr/>
          </p:nvSpPr>
          <p:spPr bwMode="auto">
            <a:xfrm>
              <a:off x="1666" y="1276"/>
              <a:ext cx="2216" cy="1646"/>
            </a:xfrm>
            <a:custGeom>
              <a:avLst/>
              <a:gdLst>
                <a:gd name="T0" fmla="*/ 0 w 2216"/>
                <a:gd name="T1" fmla="*/ 0 h 1646"/>
                <a:gd name="T2" fmla="*/ 2216 w 2216"/>
                <a:gd name="T3" fmla="*/ 0 h 1646"/>
                <a:gd name="T4" fmla="*/ 2216 w 2216"/>
                <a:gd name="T5" fmla="*/ 1646 h 1646"/>
                <a:gd name="T6" fmla="*/ 0 w 2216"/>
                <a:gd name="T7" fmla="*/ 0 h 1646"/>
                <a:gd name="T8" fmla="*/ 0 60000 65536"/>
                <a:gd name="T9" fmla="*/ 0 60000 65536"/>
                <a:gd name="T10" fmla="*/ 0 60000 65536"/>
                <a:gd name="T11" fmla="*/ 0 60000 65536"/>
                <a:gd name="T12" fmla="*/ 0 w 2216"/>
                <a:gd name="T13" fmla="*/ 0 h 1646"/>
                <a:gd name="T14" fmla="*/ 2216 w 2216"/>
                <a:gd name="T15" fmla="*/ 1646 h 1646"/>
              </a:gdLst>
              <a:ahLst/>
              <a:cxnLst>
                <a:cxn ang="T8">
                  <a:pos x="T0" y="T1"/>
                </a:cxn>
                <a:cxn ang="T9">
                  <a:pos x="T2" y="T3"/>
                </a:cxn>
                <a:cxn ang="T10">
                  <a:pos x="T4" y="T5"/>
                </a:cxn>
                <a:cxn ang="T11">
                  <a:pos x="T6" y="T7"/>
                </a:cxn>
              </a:cxnLst>
              <a:rect l="T12" t="T13" r="T14" b="T15"/>
              <a:pathLst>
                <a:path w="2216" h="1646">
                  <a:moveTo>
                    <a:pt x="0" y="0"/>
                  </a:moveTo>
                  <a:lnTo>
                    <a:pt x="2216" y="0"/>
                  </a:lnTo>
                  <a:lnTo>
                    <a:pt x="2216" y="164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6120" name="Rectangle 80"/>
            <p:cNvSpPr>
              <a:spLocks noChangeArrowheads="1"/>
            </p:cNvSpPr>
            <p:nvPr/>
          </p:nvSpPr>
          <p:spPr bwMode="auto">
            <a:xfrm>
              <a:off x="1666" y="1276"/>
              <a:ext cx="2216" cy="16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sz="2400">
                <a:latin typeface="Times New Roman" panose="02020603050405020304" pitchFamily="18" charset="0"/>
              </a:endParaRPr>
            </a:p>
          </p:txBody>
        </p:sp>
        <p:sp>
          <p:nvSpPr>
            <p:cNvPr id="46121" name="Line 81"/>
            <p:cNvSpPr>
              <a:spLocks noChangeShapeType="1"/>
            </p:cNvSpPr>
            <p:nvPr/>
          </p:nvSpPr>
          <p:spPr bwMode="auto">
            <a:xfrm flipH="1">
              <a:off x="3354" y="2659"/>
              <a:ext cx="24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22" name="Line 82"/>
            <p:cNvSpPr>
              <a:spLocks noChangeShapeType="1"/>
            </p:cNvSpPr>
            <p:nvPr/>
          </p:nvSpPr>
          <p:spPr bwMode="auto">
            <a:xfrm>
              <a:off x="3479" y="2371"/>
              <a:ext cx="1"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23" name="Line 83"/>
            <p:cNvSpPr>
              <a:spLocks noChangeShapeType="1"/>
            </p:cNvSpPr>
            <p:nvPr/>
          </p:nvSpPr>
          <p:spPr bwMode="auto">
            <a:xfrm flipH="1">
              <a:off x="3354" y="1713"/>
              <a:ext cx="24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24" name="Line 84"/>
            <p:cNvSpPr>
              <a:spLocks noChangeShapeType="1"/>
            </p:cNvSpPr>
            <p:nvPr/>
          </p:nvSpPr>
          <p:spPr bwMode="auto">
            <a:xfrm flipV="1">
              <a:off x="3479" y="1713"/>
              <a:ext cx="1" cy="38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25" name="Line 85"/>
            <p:cNvSpPr>
              <a:spLocks noChangeShapeType="1"/>
            </p:cNvSpPr>
            <p:nvPr/>
          </p:nvSpPr>
          <p:spPr bwMode="auto">
            <a:xfrm flipH="1">
              <a:off x="2880" y="2868"/>
              <a:ext cx="25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26" name="Line 86"/>
            <p:cNvSpPr>
              <a:spLocks noChangeShapeType="1"/>
            </p:cNvSpPr>
            <p:nvPr/>
          </p:nvSpPr>
          <p:spPr bwMode="auto">
            <a:xfrm>
              <a:off x="3011" y="2539"/>
              <a:ext cx="1" cy="32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27" name="Line 87"/>
            <p:cNvSpPr>
              <a:spLocks noChangeShapeType="1"/>
            </p:cNvSpPr>
            <p:nvPr/>
          </p:nvSpPr>
          <p:spPr bwMode="auto">
            <a:xfrm flipH="1">
              <a:off x="2880" y="2018"/>
              <a:ext cx="25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28" name="Line 88"/>
            <p:cNvSpPr>
              <a:spLocks noChangeShapeType="1"/>
            </p:cNvSpPr>
            <p:nvPr/>
          </p:nvSpPr>
          <p:spPr bwMode="auto">
            <a:xfrm flipV="1">
              <a:off x="3011" y="2018"/>
              <a:ext cx="1" cy="2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29" name="Line 89"/>
            <p:cNvSpPr>
              <a:spLocks noChangeShapeType="1"/>
            </p:cNvSpPr>
            <p:nvPr/>
          </p:nvSpPr>
          <p:spPr bwMode="auto">
            <a:xfrm flipH="1">
              <a:off x="2412" y="2910"/>
              <a:ext cx="25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30" name="Line 90"/>
            <p:cNvSpPr>
              <a:spLocks noChangeShapeType="1"/>
            </p:cNvSpPr>
            <p:nvPr/>
          </p:nvSpPr>
          <p:spPr bwMode="auto">
            <a:xfrm>
              <a:off x="2537" y="2749"/>
              <a:ext cx="1" cy="16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31" name="Line 91"/>
            <p:cNvSpPr>
              <a:spLocks noChangeShapeType="1"/>
            </p:cNvSpPr>
            <p:nvPr/>
          </p:nvSpPr>
          <p:spPr bwMode="auto">
            <a:xfrm flipH="1">
              <a:off x="2412" y="2509"/>
              <a:ext cx="25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32" name="Line 92"/>
            <p:cNvSpPr>
              <a:spLocks noChangeShapeType="1"/>
            </p:cNvSpPr>
            <p:nvPr/>
          </p:nvSpPr>
          <p:spPr bwMode="auto">
            <a:xfrm flipV="1">
              <a:off x="2537" y="2509"/>
              <a:ext cx="1" cy="12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33" name="Line 93"/>
            <p:cNvSpPr>
              <a:spLocks noChangeShapeType="1"/>
            </p:cNvSpPr>
            <p:nvPr/>
          </p:nvSpPr>
          <p:spPr bwMode="auto">
            <a:xfrm flipH="1">
              <a:off x="1944" y="2910"/>
              <a:ext cx="24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34" name="Line 94"/>
            <p:cNvSpPr>
              <a:spLocks noChangeShapeType="1"/>
            </p:cNvSpPr>
            <p:nvPr/>
          </p:nvSpPr>
          <p:spPr bwMode="auto">
            <a:xfrm>
              <a:off x="2069" y="2910"/>
              <a:ext cx="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35" name="Line 95"/>
            <p:cNvSpPr>
              <a:spLocks noChangeShapeType="1"/>
            </p:cNvSpPr>
            <p:nvPr/>
          </p:nvSpPr>
          <p:spPr bwMode="auto">
            <a:xfrm flipH="1">
              <a:off x="1944" y="2910"/>
              <a:ext cx="24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36" name="Line 96"/>
            <p:cNvSpPr>
              <a:spLocks noChangeShapeType="1"/>
            </p:cNvSpPr>
            <p:nvPr/>
          </p:nvSpPr>
          <p:spPr bwMode="auto">
            <a:xfrm>
              <a:off x="2069" y="2910"/>
              <a:ext cx="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37" name="Freeform 97"/>
            <p:cNvSpPr>
              <a:spLocks/>
            </p:cNvSpPr>
            <p:nvPr/>
          </p:nvSpPr>
          <p:spPr bwMode="auto">
            <a:xfrm>
              <a:off x="3301" y="2096"/>
              <a:ext cx="361" cy="275"/>
            </a:xfrm>
            <a:custGeom>
              <a:avLst/>
              <a:gdLst>
                <a:gd name="T0" fmla="*/ 361 w 361"/>
                <a:gd name="T1" fmla="*/ 275 h 275"/>
                <a:gd name="T2" fmla="*/ 0 w 361"/>
                <a:gd name="T3" fmla="*/ 0 h 275"/>
                <a:gd name="T4" fmla="*/ 0 w 361"/>
                <a:gd name="T5" fmla="*/ 275 h 275"/>
                <a:gd name="T6" fmla="*/ 361 w 361"/>
                <a:gd name="T7" fmla="*/ 275 h 275"/>
                <a:gd name="T8" fmla="*/ 0 60000 65536"/>
                <a:gd name="T9" fmla="*/ 0 60000 65536"/>
                <a:gd name="T10" fmla="*/ 0 60000 65536"/>
                <a:gd name="T11" fmla="*/ 0 60000 65536"/>
                <a:gd name="T12" fmla="*/ 0 w 361"/>
                <a:gd name="T13" fmla="*/ 0 h 275"/>
                <a:gd name="T14" fmla="*/ 361 w 361"/>
                <a:gd name="T15" fmla="*/ 275 h 275"/>
              </a:gdLst>
              <a:ahLst/>
              <a:cxnLst>
                <a:cxn ang="T8">
                  <a:pos x="T0" y="T1"/>
                </a:cxn>
                <a:cxn ang="T9">
                  <a:pos x="T2" y="T3"/>
                </a:cxn>
                <a:cxn ang="T10">
                  <a:pos x="T4" y="T5"/>
                </a:cxn>
                <a:cxn ang="T11">
                  <a:pos x="T6" y="T7"/>
                </a:cxn>
              </a:cxnLst>
              <a:rect l="T12" t="T13" r="T14" b="T15"/>
              <a:pathLst>
                <a:path w="361" h="275">
                  <a:moveTo>
                    <a:pt x="361" y="275"/>
                  </a:moveTo>
                  <a:lnTo>
                    <a:pt x="0" y="0"/>
                  </a:lnTo>
                  <a:lnTo>
                    <a:pt x="0" y="275"/>
                  </a:lnTo>
                  <a:lnTo>
                    <a:pt x="361" y="2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6138" name="Freeform 98"/>
            <p:cNvSpPr>
              <a:spLocks/>
            </p:cNvSpPr>
            <p:nvPr/>
          </p:nvSpPr>
          <p:spPr bwMode="auto">
            <a:xfrm>
              <a:off x="3301" y="2096"/>
              <a:ext cx="361" cy="275"/>
            </a:xfrm>
            <a:custGeom>
              <a:avLst/>
              <a:gdLst>
                <a:gd name="T0" fmla="*/ 0 w 361"/>
                <a:gd name="T1" fmla="*/ 0 h 275"/>
                <a:gd name="T2" fmla="*/ 361 w 361"/>
                <a:gd name="T3" fmla="*/ 0 h 275"/>
                <a:gd name="T4" fmla="*/ 361 w 361"/>
                <a:gd name="T5" fmla="*/ 275 h 275"/>
                <a:gd name="T6" fmla="*/ 0 w 361"/>
                <a:gd name="T7" fmla="*/ 0 h 275"/>
                <a:gd name="T8" fmla="*/ 0 60000 65536"/>
                <a:gd name="T9" fmla="*/ 0 60000 65536"/>
                <a:gd name="T10" fmla="*/ 0 60000 65536"/>
                <a:gd name="T11" fmla="*/ 0 60000 65536"/>
                <a:gd name="T12" fmla="*/ 0 w 361"/>
                <a:gd name="T13" fmla="*/ 0 h 275"/>
                <a:gd name="T14" fmla="*/ 361 w 361"/>
                <a:gd name="T15" fmla="*/ 275 h 275"/>
              </a:gdLst>
              <a:ahLst/>
              <a:cxnLst>
                <a:cxn ang="T8">
                  <a:pos x="T0" y="T1"/>
                </a:cxn>
                <a:cxn ang="T9">
                  <a:pos x="T2" y="T3"/>
                </a:cxn>
                <a:cxn ang="T10">
                  <a:pos x="T4" y="T5"/>
                </a:cxn>
                <a:cxn ang="T11">
                  <a:pos x="T6" y="T7"/>
                </a:cxn>
              </a:cxnLst>
              <a:rect l="T12" t="T13" r="T14" b="T15"/>
              <a:pathLst>
                <a:path w="361" h="275">
                  <a:moveTo>
                    <a:pt x="0" y="0"/>
                  </a:moveTo>
                  <a:lnTo>
                    <a:pt x="361" y="0"/>
                  </a:lnTo>
                  <a:lnTo>
                    <a:pt x="361" y="27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6139" name="Rectangle 99"/>
            <p:cNvSpPr>
              <a:spLocks noChangeArrowheads="1"/>
            </p:cNvSpPr>
            <p:nvPr/>
          </p:nvSpPr>
          <p:spPr bwMode="auto">
            <a:xfrm>
              <a:off x="3301" y="2096"/>
              <a:ext cx="361" cy="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sz="2400">
                <a:latin typeface="Times New Roman" panose="02020603050405020304" pitchFamily="18" charset="0"/>
              </a:endParaRPr>
            </a:p>
          </p:txBody>
        </p:sp>
        <p:sp>
          <p:nvSpPr>
            <p:cNvPr id="46140" name="Freeform 100"/>
            <p:cNvSpPr>
              <a:spLocks/>
            </p:cNvSpPr>
            <p:nvPr/>
          </p:nvSpPr>
          <p:spPr bwMode="auto">
            <a:xfrm>
              <a:off x="2827" y="2312"/>
              <a:ext cx="361" cy="227"/>
            </a:xfrm>
            <a:custGeom>
              <a:avLst/>
              <a:gdLst>
                <a:gd name="T0" fmla="*/ 361 w 361"/>
                <a:gd name="T1" fmla="*/ 227 h 227"/>
                <a:gd name="T2" fmla="*/ 0 w 361"/>
                <a:gd name="T3" fmla="*/ 0 h 227"/>
                <a:gd name="T4" fmla="*/ 0 w 361"/>
                <a:gd name="T5" fmla="*/ 227 h 227"/>
                <a:gd name="T6" fmla="*/ 361 w 361"/>
                <a:gd name="T7" fmla="*/ 227 h 227"/>
                <a:gd name="T8" fmla="*/ 0 60000 65536"/>
                <a:gd name="T9" fmla="*/ 0 60000 65536"/>
                <a:gd name="T10" fmla="*/ 0 60000 65536"/>
                <a:gd name="T11" fmla="*/ 0 60000 65536"/>
                <a:gd name="T12" fmla="*/ 0 w 361"/>
                <a:gd name="T13" fmla="*/ 0 h 227"/>
                <a:gd name="T14" fmla="*/ 361 w 361"/>
                <a:gd name="T15" fmla="*/ 227 h 227"/>
              </a:gdLst>
              <a:ahLst/>
              <a:cxnLst>
                <a:cxn ang="T8">
                  <a:pos x="T0" y="T1"/>
                </a:cxn>
                <a:cxn ang="T9">
                  <a:pos x="T2" y="T3"/>
                </a:cxn>
                <a:cxn ang="T10">
                  <a:pos x="T4" y="T5"/>
                </a:cxn>
                <a:cxn ang="T11">
                  <a:pos x="T6" y="T7"/>
                </a:cxn>
              </a:cxnLst>
              <a:rect l="T12" t="T13" r="T14" b="T15"/>
              <a:pathLst>
                <a:path w="361" h="227">
                  <a:moveTo>
                    <a:pt x="361" y="227"/>
                  </a:moveTo>
                  <a:lnTo>
                    <a:pt x="0" y="0"/>
                  </a:lnTo>
                  <a:lnTo>
                    <a:pt x="0" y="227"/>
                  </a:lnTo>
                  <a:lnTo>
                    <a:pt x="361" y="2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6141" name="Freeform 101"/>
            <p:cNvSpPr>
              <a:spLocks/>
            </p:cNvSpPr>
            <p:nvPr/>
          </p:nvSpPr>
          <p:spPr bwMode="auto">
            <a:xfrm>
              <a:off x="2827" y="2312"/>
              <a:ext cx="361" cy="227"/>
            </a:xfrm>
            <a:custGeom>
              <a:avLst/>
              <a:gdLst>
                <a:gd name="T0" fmla="*/ 0 w 361"/>
                <a:gd name="T1" fmla="*/ 0 h 227"/>
                <a:gd name="T2" fmla="*/ 361 w 361"/>
                <a:gd name="T3" fmla="*/ 0 h 227"/>
                <a:gd name="T4" fmla="*/ 361 w 361"/>
                <a:gd name="T5" fmla="*/ 227 h 227"/>
                <a:gd name="T6" fmla="*/ 0 w 361"/>
                <a:gd name="T7" fmla="*/ 0 h 227"/>
                <a:gd name="T8" fmla="*/ 0 60000 65536"/>
                <a:gd name="T9" fmla="*/ 0 60000 65536"/>
                <a:gd name="T10" fmla="*/ 0 60000 65536"/>
                <a:gd name="T11" fmla="*/ 0 60000 65536"/>
                <a:gd name="T12" fmla="*/ 0 w 361"/>
                <a:gd name="T13" fmla="*/ 0 h 227"/>
                <a:gd name="T14" fmla="*/ 361 w 361"/>
                <a:gd name="T15" fmla="*/ 227 h 227"/>
              </a:gdLst>
              <a:ahLst/>
              <a:cxnLst>
                <a:cxn ang="T8">
                  <a:pos x="T0" y="T1"/>
                </a:cxn>
                <a:cxn ang="T9">
                  <a:pos x="T2" y="T3"/>
                </a:cxn>
                <a:cxn ang="T10">
                  <a:pos x="T4" y="T5"/>
                </a:cxn>
                <a:cxn ang="T11">
                  <a:pos x="T6" y="T7"/>
                </a:cxn>
              </a:cxnLst>
              <a:rect l="T12" t="T13" r="T14" b="T15"/>
              <a:pathLst>
                <a:path w="361" h="227">
                  <a:moveTo>
                    <a:pt x="0" y="0"/>
                  </a:moveTo>
                  <a:lnTo>
                    <a:pt x="361" y="0"/>
                  </a:lnTo>
                  <a:lnTo>
                    <a:pt x="361" y="22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6142" name="Rectangle 102"/>
            <p:cNvSpPr>
              <a:spLocks noChangeArrowheads="1"/>
            </p:cNvSpPr>
            <p:nvPr/>
          </p:nvSpPr>
          <p:spPr bwMode="auto">
            <a:xfrm>
              <a:off x="2827" y="2312"/>
              <a:ext cx="361" cy="22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sz="2400">
                <a:latin typeface="Times New Roman" panose="02020603050405020304" pitchFamily="18" charset="0"/>
              </a:endParaRPr>
            </a:p>
          </p:txBody>
        </p:sp>
        <p:sp>
          <p:nvSpPr>
            <p:cNvPr id="46143" name="Freeform 103"/>
            <p:cNvSpPr>
              <a:spLocks/>
            </p:cNvSpPr>
            <p:nvPr/>
          </p:nvSpPr>
          <p:spPr bwMode="auto">
            <a:xfrm>
              <a:off x="2359" y="2635"/>
              <a:ext cx="361" cy="114"/>
            </a:xfrm>
            <a:custGeom>
              <a:avLst/>
              <a:gdLst>
                <a:gd name="T0" fmla="*/ 361 w 361"/>
                <a:gd name="T1" fmla="*/ 114 h 114"/>
                <a:gd name="T2" fmla="*/ 0 w 361"/>
                <a:gd name="T3" fmla="*/ 0 h 114"/>
                <a:gd name="T4" fmla="*/ 0 w 361"/>
                <a:gd name="T5" fmla="*/ 114 h 114"/>
                <a:gd name="T6" fmla="*/ 361 w 361"/>
                <a:gd name="T7" fmla="*/ 114 h 114"/>
                <a:gd name="T8" fmla="*/ 0 60000 65536"/>
                <a:gd name="T9" fmla="*/ 0 60000 65536"/>
                <a:gd name="T10" fmla="*/ 0 60000 65536"/>
                <a:gd name="T11" fmla="*/ 0 60000 65536"/>
                <a:gd name="T12" fmla="*/ 0 w 361"/>
                <a:gd name="T13" fmla="*/ 0 h 114"/>
                <a:gd name="T14" fmla="*/ 361 w 361"/>
                <a:gd name="T15" fmla="*/ 114 h 114"/>
              </a:gdLst>
              <a:ahLst/>
              <a:cxnLst>
                <a:cxn ang="T8">
                  <a:pos x="T0" y="T1"/>
                </a:cxn>
                <a:cxn ang="T9">
                  <a:pos x="T2" y="T3"/>
                </a:cxn>
                <a:cxn ang="T10">
                  <a:pos x="T4" y="T5"/>
                </a:cxn>
                <a:cxn ang="T11">
                  <a:pos x="T6" y="T7"/>
                </a:cxn>
              </a:cxnLst>
              <a:rect l="T12" t="T13" r="T14" b="T15"/>
              <a:pathLst>
                <a:path w="361" h="114">
                  <a:moveTo>
                    <a:pt x="361" y="114"/>
                  </a:moveTo>
                  <a:lnTo>
                    <a:pt x="0" y="0"/>
                  </a:lnTo>
                  <a:lnTo>
                    <a:pt x="0" y="114"/>
                  </a:lnTo>
                  <a:lnTo>
                    <a:pt x="361"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6144" name="Freeform 104"/>
            <p:cNvSpPr>
              <a:spLocks/>
            </p:cNvSpPr>
            <p:nvPr/>
          </p:nvSpPr>
          <p:spPr bwMode="auto">
            <a:xfrm>
              <a:off x="2359" y="2635"/>
              <a:ext cx="361" cy="114"/>
            </a:xfrm>
            <a:custGeom>
              <a:avLst/>
              <a:gdLst>
                <a:gd name="T0" fmla="*/ 0 w 361"/>
                <a:gd name="T1" fmla="*/ 0 h 114"/>
                <a:gd name="T2" fmla="*/ 361 w 361"/>
                <a:gd name="T3" fmla="*/ 0 h 114"/>
                <a:gd name="T4" fmla="*/ 361 w 361"/>
                <a:gd name="T5" fmla="*/ 114 h 114"/>
                <a:gd name="T6" fmla="*/ 0 w 361"/>
                <a:gd name="T7" fmla="*/ 0 h 114"/>
                <a:gd name="T8" fmla="*/ 0 60000 65536"/>
                <a:gd name="T9" fmla="*/ 0 60000 65536"/>
                <a:gd name="T10" fmla="*/ 0 60000 65536"/>
                <a:gd name="T11" fmla="*/ 0 60000 65536"/>
                <a:gd name="T12" fmla="*/ 0 w 361"/>
                <a:gd name="T13" fmla="*/ 0 h 114"/>
                <a:gd name="T14" fmla="*/ 361 w 361"/>
                <a:gd name="T15" fmla="*/ 114 h 114"/>
              </a:gdLst>
              <a:ahLst/>
              <a:cxnLst>
                <a:cxn ang="T8">
                  <a:pos x="T0" y="T1"/>
                </a:cxn>
                <a:cxn ang="T9">
                  <a:pos x="T2" y="T3"/>
                </a:cxn>
                <a:cxn ang="T10">
                  <a:pos x="T4" y="T5"/>
                </a:cxn>
                <a:cxn ang="T11">
                  <a:pos x="T6" y="T7"/>
                </a:cxn>
              </a:cxnLst>
              <a:rect l="T12" t="T13" r="T14" b="T15"/>
              <a:pathLst>
                <a:path w="361" h="114">
                  <a:moveTo>
                    <a:pt x="0" y="0"/>
                  </a:moveTo>
                  <a:lnTo>
                    <a:pt x="361" y="0"/>
                  </a:lnTo>
                  <a:lnTo>
                    <a:pt x="361" y="11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6145" name="Rectangle 105"/>
            <p:cNvSpPr>
              <a:spLocks noChangeArrowheads="1"/>
            </p:cNvSpPr>
            <p:nvPr/>
          </p:nvSpPr>
          <p:spPr bwMode="auto">
            <a:xfrm>
              <a:off x="2359" y="2635"/>
              <a:ext cx="361" cy="11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sz="2400">
                <a:latin typeface="Times New Roman" panose="02020603050405020304" pitchFamily="18" charset="0"/>
              </a:endParaRPr>
            </a:p>
          </p:txBody>
        </p:sp>
        <p:sp>
          <p:nvSpPr>
            <p:cNvPr id="46146" name="Rectangle 106"/>
            <p:cNvSpPr>
              <a:spLocks noChangeArrowheads="1"/>
            </p:cNvSpPr>
            <p:nvPr/>
          </p:nvSpPr>
          <p:spPr bwMode="auto">
            <a:xfrm>
              <a:off x="1885" y="2910"/>
              <a:ext cx="36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sz="2400">
                <a:latin typeface="Times New Roman" panose="02020603050405020304" pitchFamily="18" charset="0"/>
              </a:endParaRPr>
            </a:p>
          </p:txBody>
        </p:sp>
        <p:sp>
          <p:nvSpPr>
            <p:cNvPr id="46147" name="Rectangle 107"/>
            <p:cNvSpPr>
              <a:spLocks noChangeArrowheads="1"/>
            </p:cNvSpPr>
            <p:nvPr/>
          </p:nvSpPr>
          <p:spPr bwMode="auto">
            <a:xfrm>
              <a:off x="1885" y="2910"/>
              <a:ext cx="36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sz="2400">
                <a:latin typeface="Times New Roman" panose="02020603050405020304" pitchFamily="18" charset="0"/>
              </a:endParaRPr>
            </a:p>
          </p:txBody>
        </p:sp>
        <p:sp>
          <p:nvSpPr>
            <p:cNvPr id="46148" name="Rectangle 108"/>
            <p:cNvSpPr>
              <a:spLocks noChangeArrowheads="1"/>
            </p:cNvSpPr>
            <p:nvPr/>
          </p:nvSpPr>
          <p:spPr bwMode="auto">
            <a:xfrm>
              <a:off x="1885" y="2910"/>
              <a:ext cx="361" cy="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sz="2400">
                <a:latin typeface="Times New Roman" panose="02020603050405020304" pitchFamily="18" charset="0"/>
              </a:endParaRPr>
            </a:p>
          </p:txBody>
        </p:sp>
        <p:sp>
          <p:nvSpPr>
            <p:cNvPr id="46149" name="Line 109"/>
            <p:cNvSpPr>
              <a:spLocks noChangeShapeType="1"/>
            </p:cNvSpPr>
            <p:nvPr/>
          </p:nvSpPr>
          <p:spPr bwMode="auto">
            <a:xfrm>
              <a:off x="3301" y="2234"/>
              <a:ext cx="36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50" name="Line 110"/>
            <p:cNvSpPr>
              <a:spLocks noChangeShapeType="1"/>
            </p:cNvSpPr>
            <p:nvPr/>
          </p:nvSpPr>
          <p:spPr bwMode="auto">
            <a:xfrm>
              <a:off x="2827" y="2467"/>
              <a:ext cx="36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51" name="Line 111"/>
            <p:cNvSpPr>
              <a:spLocks noChangeShapeType="1"/>
            </p:cNvSpPr>
            <p:nvPr/>
          </p:nvSpPr>
          <p:spPr bwMode="auto">
            <a:xfrm>
              <a:off x="2359" y="2677"/>
              <a:ext cx="36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52" name="Line 112"/>
            <p:cNvSpPr>
              <a:spLocks noChangeShapeType="1"/>
            </p:cNvSpPr>
            <p:nvPr/>
          </p:nvSpPr>
          <p:spPr bwMode="auto">
            <a:xfrm>
              <a:off x="1885" y="2910"/>
              <a:ext cx="36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53" name="Freeform 113"/>
            <p:cNvSpPr>
              <a:spLocks/>
            </p:cNvSpPr>
            <p:nvPr/>
          </p:nvSpPr>
          <p:spPr bwMode="auto">
            <a:xfrm>
              <a:off x="3455" y="1581"/>
              <a:ext cx="47" cy="48"/>
            </a:xfrm>
            <a:custGeom>
              <a:avLst/>
              <a:gdLst>
                <a:gd name="T0" fmla="*/ 47 w 47"/>
                <a:gd name="T1" fmla="*/ 24 h 48"/>
                <a:gd name="T2" fmla="*/ 47 w 47"/>
                <a:gd name="T3" fmla="*/ 12 h 48"/>
                <a:gd name="T4" fmla="*/ 42 w 47"/>
                <a:gd name="T5" fmla="*/ 6 h 48"/>
                <a:gd name="T6" fmla="*/ 36 w 47"/>
                <a:gd name="T7" fmla="*/ 0 h 48"/>
                <a:gd name="T8" fmla="*/ 24 w 47"/>
                <a:gd name="T9" fmla="*/ 0 h 48"/>
                <a:gd name="T10" fmla="*/ 12 w 47"/>
                <a:gd name="T11" fmla="*/ 0 h 48"/>
                <a:gd name="T12" fmla="*/ 6 w 47"/>
                <a:gd name="T13" fmla="*/ 6 h 48"/>
                <a:gd name="T14" fmla="*/ 0 w 47"/>
                <a:gd name="T15" fmla="*/ 12 h 48"/>
                <a:gd name="T16" fmla="*/ 0 w 47"/>
                <a:gd name="T17" fmla="*/ 24 h 48"/>
                <a:gd name="T18" fmla="*/ 0 w 47"/>
                <a:gd name="T19" fmla="*/ 36 h 48"/>
                <a:gd name="T20" fmla="*/ 6 w 47"/>
                <a:gd name="T21" fmla="*/ 42 h 48"/>
                <a:gd name="T22" fmla="*/ 12 w 47"/>
                <a:gd name="T23" fmla="*/ 48 h 48"/>
                <a:gd name="T24" fmla="*/ 24 w 47"/>
                <a:gd name="T25" fmla="*/ 48 h 48"/>
                <a:gd name="T26" fmla="*/ 36 w 47"/>
                <a:gd name="T27" fmla="*/ 48 h 48"/>
                <a:gd name="T28" fmla="*/ 42 w 47"/>
                <a:gd name="T29" fmla="*/ 42 h 48"/>
                <a:gd name="T30" fmla="*/ 47 w 47"/>
                <a:gd name="T31" fmla="*/ 36 h 48"/>
                <a:gd name="T32" fmla="*/ 47 w 47"/>
                <a:gd name="T33" fmla="*/ 24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8"/>
                <a:gd name="T53" fmla="*/ 47 w 47"/>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8">
                  <a:moveTo>
                    <a:pt x="47" y="24"/>
                  </a:moveTo>
                  <a:lnTo>
                    <a:pt x="47" y="12"/>
                  </a:lnTo>
                  <a:lnTo>
                    <a:pt x="42" y="6"/>
                  </a:lnTo>
                  <a:lnTo>
                    <a:pt x="36" y="0"/>
                  </a:lnTo>
                  <a:lnTo>
                    <a:pt x="24" y="0"/>
                  </a:lnTo>
                  <a:lnTo>
                    <a:pt x="12" y="0"/>
                  </a:lnTo>
                  <a:lnTo>
                    <a:pt x="6" y="6"/>
                  </a:lnTo>
                  <a:lnTo>
                    <a:pt x="0" y="12"/>
                  </a:lnTo>
                  <a:lnTo>
                    <a:pt x="0" y="24"/>
                  </a:lnTo>
                  <a:lnTo>
                    <a:pt x="0" y="36"/>
                  </a:lnTo>
                  <a:lnTo>
                    <a:pt x="6" y="42"/>
                  </a:lnTo>
                  <a:lnTo>
                    <a:pt x="12" y="48"/>
                  </a:lnTo>
                  <a:lnTo>
                    <a:pt x="24" y="48"/>
                  </a:lnTo>
                  <a:lnTo>
                    <a:pt x="36" y="48"/>
                  </a:lnTo>
                  <a:lnTo>
                    <a:pt x="42" y="42"/>
                  </a:lnTo>
                  <a:lnTo>
                    <a:pt x="47" y="36"/>
                  </a:lnTo>
                  <a:lnTo>
                    <a:pt x="47" y="2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6154" name="Freeform 114"/>
            <p:cNvSpPr>
              <a:spLocks/>
            </p:cNvSpPr>
            <p:nvPr/>
          </p:nvSpPr>
          <p:spPr bwMode="auto">
            <a:xfrm>
              <a:off x="3455" y="1318"/>
              <a:ext cx="47" cy="48"/>
            </a:xfrm>
            <a:custGeom>
              <a:avLst/>
              <a:gdLst>
                <a:gd name="T0" fmla="*/ 47 w 47"/>
                <a:gd name="T1" fmla="*/ 24 h 48"/>
                <a:gd name="T2" fmla="*/ 47 w 47"/>
                <a:gd name="T3" fmla="*/ 12 h 48"/>
                <a:gd name="T4" fmla="*/ 42 w 47"/>
                <a:gd name="T5" fmla="*/ 6 h 48"/>
                <a:gd name="T6" fmla="*/ 36 w 47"/>
                <a:gd name="T7" fmla="*/ 0 h 48"/>
                <a:gd name="T8" fmla="*/ 24 w 47"/>
                <a:gd name="T9" fmla="*/ 0 h 48"/>
                <a:gd name="T10" fmla="*/ 12 w 47"/>
                <a:gd name="T11" fmla="*/ 0 h 48"/>
                <a:gd name="T12" fmla="*/ 6 w 47"/>
                <a:gd name="T13" fmla="*/ 6 h 48"/>
                <a:gd name="T14" fmla="*/ 0 w 47"/>
                <a:gd name="T15" fmla="*/ 12 h 48"/>
                <a:gd name="T16" fmla="*/ 0 w 47"/>
                <a:gd name="T17" fmla="*/ 24 h 48"/>
                <a:gd name="T18" fmla="*/ 0 w 47"/>
                <a:gd name="T19" fmla="*/ 36 h 48"/>
                <a:gd name="T20" fmla="*/ 6 w 47"/>
                <a:gd name="T21" fmla="*/ 42 h 48"/>
                <a:gd name="T22" fmla="*/ 12 w 47"/>
                <a:gd name="T23" fmla="*/ 48 h 48"/>
                <a:gd name="T24" fmla="*/ 24 w 47"/>
                <a:gd name="T25" fmla="*/ 48 h 48"/>
                <a:gd name="T26" fmla="*/ 36 w 47"/>
                <a:gd name="T27" fmla="*/ 48 h 48"/>
                <a:gd name="T28" fmla="*/ 42 w 47"/>
                <a:gd name="T29" fmla="*/ 42 h 48"/>
                <a:gd name="T30" fmla="*/ 47 w 47"/>
                <a:gd name="T31" fmla="*/ 36 h 48"/>
                <a:gd name="T32" fmla="*/ 47 w 47"/>
                <a:gd name="T33" fmla="*/ 24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8"/>
                <a:gd name="T53" fmla="*/ 47 w 47"/>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8">
                  <a:moveTo>
                    <a:pt x="47" y="24"/>
                  </a:moveTo>
                  <a:lnTo>
                    <a:pt x="47" y="12"/>
                  </a:lnTo>
                  <a:lnTo>
                    <a:pt x="42" y="6"/>
                  </a:lnTo>
                  <a:lnTo>
                    <a:pt x="36" y="0"/>
                  </a:lnTo>
                  <a:lnTo>
                    <a:pt x="24" y="0"/>
                  </a:lnTo>
                  <a:lnTo>
                    <a:pt x="12" y="0"/>
                  </a:lnTo>
                  <a:lnTo>
                    <a:pt x="6" y="6"/>
                  </a:lnTo>
                  <a:lnTo>
                    <a:pt x="0" y="12"/>
                  </a:lnTo>
                  <a:lnTo>
                    <a:pt x="0" y="24"/>
                  </a:lnTo>
                  <a:lnTo>
                    <a:pt x="0" y="36"/>
                  </a:lnTo>
                  <a:lnTo>
                    <a:pt x="6" y="42"/>
                  </a:lnTo>
                  <a:lnTo>
                    <a:pt x="12" y="48"/>
                  </a:lnTo>
                  <a:lnTo>
                    <a:pt x="24" y="48"/>
                  </a:lnTo>
                  <a:lnTo>
                    <a:pt x="36" y="48"/>
                  </a:lnTo>
                  <a:lnTo>
                    <a:pt x="42" y="42"/>
                  </a:lnTo>
                  <a:lnTo>
                    <a:pt x="47" y="36"/>
                  </a:lnTo>
                  <a:lnTo>
                    <a:pt x="47" y="2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6155" name="Freeform 115"/>
            <p:cNvSpPr>
              <a:spLocks/>
            </p:cNvSpPr>
            <p:nvPr/>
          </p:nvSpPr>
          <p:spPr bwMode="auto">
            <a:xfrm>
              <a:off x="2987" y="1940"/>
              <a:ext cx="47" cy="48"/>
            </a:xfrm>
            <a:custGeom>
              <a:avLst/>
              <a:gdLst>
                <a:gd name="T0" fmla="*/ 47 w 47"/>
                <a:gd name="T1" fmla="*/ 24 h 48"/>
                <a:gd name="T2" fmla="*/ 47 w 47"/>
                <a:gd name="T3" fmla="*/ 12 h 48"/>
                <a:gd name="T4" fmla="*/ 41 w 47"/>
                <a:gd name="T5" fmla="*/ 6 h 48"/>
                <a:gd name="T6" fmla="*/ 36 w 47"/>
                <a:gd name="T7" fmla="*/ 0 h 48"/>
                <a:gd name="T8" fmla="*/ 24 w 47"/>
                <a:gd name="T9" fmla="*/ 0 h 48"/>
                <a:gd name="T10" fmla="*/ 12 w 47"/>
                <a:gd name="T11" fmla="*/ 0 h 48"/>
                <a:gd name="T12" fmla="*/ 6 w 47"/>
                <a:gd name="T13" fmla="*/ 6 h 48"/>
                <a:gd name="T14" fmla="*/ 0 w 47"/>
                <a:gd name="T15" fmla="*/ 12 h 48"/>
                <a:gd name="T16" fmla="*/ 0 w 47"/>
                <a:gd name="T17" fmla="*/ 24 h 48"/>
                <a:gd name="T18" fmla="*/ 0 w 47"/>
                <a:gd name="T19" fmla="*/ 36 h 48"/>
                <a:gd name="T20" fmla="*/ 6 w 47"/>
                <a:gd name="T21" fmla="*/ 42 h 48"/>
                <a:gd name="T22" fmla="*/ 12 w 47"/>
                <a:gd name="T23" fmla="*/ 48 h 48"/>
                <a:gd name="T24" fmla="*/ 24 w 47"/>
                <a:gd name="T25" fmla="*/ 48 h 48"/>
                <a:gd name="T26" fmla="*/ 36 w 47"/>
                <a:gd name="T27" fmla="*/ 48 h 48"/>
                <a:gd name="T28" fmla="*/ 41 w 47"/>
                <a:gd name="T29" fmla="*/ 42 h 48"/>
                <a:gd name="T30" fmla="*/ 47 w 47"/>
                <a:gd name="T31" fmla="*/ 36 h 48"/>
                <a:gd name="T32" fmla="*/ 47 w 47"/>
                <a:gd name="T33" fmla="*/ 24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8"/>
                <a:gd name="T53" fmla="*/ 47 w 47"/>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8">
                  <a:moveTo>
                    <a:pt x="47" y="24"/>
                  </a:moveTo>
                  <a:lnTo>
                    <a:pt x="47" y="12"/>
                  </a:lnTo>
                  <a:lnTo>
                    <a:pt x="41" y="6"/>
                  </a:lnTo>
                  <a:lnTo>
                    <a:pt x="36" y="0"/>
                  </a:lnTo>
                  <a:lnTo>
                    <a:pt x="24" y="0"/>
                  </a:lnTo>
                  <a:lnTo>
                    <a:pt x="12" y="0"/>
                  </a:lnTo>
                  <a:lnTo>
                    <a:pt x="6" y="6"/>
                  </a:lnTo>
                  <a:lnTo>
                    <a:pt x="0" y="12"/>
                  </a:lnTo>
                  <a:lnTo>
                    <a:pt x="0" y="24"/>
                  </a:lnTo>
                  <a:lnTo>
                    <a:pt x="0" y="36"/>
                  </a:lnTo>
                  <a:lnTo>
                    <a:pt x="6" y="42"/>
                  </a:lnTo>
                  <a:lnTo>
                    <a:pt x="12" y="48"/>
                  </a:lnTo>
                  <a:lnTo>
                    <a:pt x="24" y="48"/>
                  </a:lnTo>
                  <a:lnTo>
                    <a:pt x="36" y="48"/>
                  </a:lnTo>
                  <a:lnTo>
                    <a:pt x="41" y="42"/>
                  </a:lnTo>
                  <a:lnTo>
                    <a:pt x="47" y="36"/>
                  </a:lnTo>
                  <a:lnTo>
                    <a:pt x="47" y="2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6156" name="Freeform 116"/>
            <p:cNvSpPr>
              <a:spLocks/>
            </p:cNvSpPr>
            <p:nvPr/>
          </p:nvSpPr>
          <p:spPr bwMode="auto">
            <a:xfrm>
              <a:off x="2987" y="1665"/>
              <a:ext cx="47" cy="48"/>
            </a:xfrm>
            <a:custGeom>
              <a:avLst/>
              <a:gdLst>
                <a:gd name="T0" fmla="*/ 47 w 47"/>
                <a:gd name="T1" fmla="*/ 24 h 48"/>
                <a:gd name="T2" fmla="*/ 47 w 47"/>
                <a:gd name="T3" fmla="*/ 12 h 48"/>
                <a:gd name="T4" fmla="*/ 41 w 47"/>
                <a:gd name="T5" fmla="*/ 6 h 48"/>
                <a:gd name="T6" fmla="*/ 36 w 47"/>
                <a:gd name="T7" fmla="*/ 0 h 48"/>
                <a:gd name="T8" fmla="*/ 24 w 47"/>
                <a:gd name="T9" fmla="*/ 0 h 48"/>
                <a:gd name="T10" fmla="*/ 12 w 47"/>
                <a:gd name="T11" fmla="*/ 0 h 48"/>
                <a:gd name="T12" fmla="*/ 6 w 47"/>
                <a:gd name="T13" fmla="*/ 6 h 48"/>
                <a:gd name="T14" fmla="*/ 0 w 47"/>
                <a:gd name="T15" fmla="*/ 12 h 48"/>
                <a:gd name="T16" fmla="*/ 0 w 47"/>
                <a:gd name="T17" fmla="*/ 24 h 48"/>
                <a:gd name="T18" fmla="*/ 0 w 47"/>
                <a:gd name="T19" fmla="*/ 36 h 48"/>
                <a:gd name="T20" fmla="*/ 6 w 47"/>
                <a:gd name="T21" fmla="*/ 42 h 48"/>
                <a:gd name="T22" fmla="*/ 12 w 47"/>
                <a:gd name="T23" fmla="*/ 48 h 48"/>
                <a:gd name="T24" fmla="*/ 24 w 47"/>
                <a:gd name="T25" fmla="*/ 48 h 48"/>
                <a:gd name="T26" fmla="*/ 36 w 47"/>
                <a:gd name="T27" fmla="*/ 48 h 48"/>
                <a:gd name="T28" fmla="*/ 41 w 47"/>
                <a:gd name="T29" fmla="*/ 42 h 48"/>
                <a:gd name="T30" fmla="*/ 47 w 47"/>
                <a:gd name="T31" fmla="*/ 36 h 48"/>
                <a:gd name="T32" fmla="*/ 47 w 47"/>
                <a:gd name="T33" fmla="*/ 24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8"/>
                <a:gd name="T53" fmla="*/ 47 w 47"/>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8">
                  <a:moveTo>
                    <a:pt x="47" y="24"/>
                  </a:moveTo>
                  <a:lnTo>
                    <a:pt x="47" y="12"/>
                  </a:lnTo>
                  <a:lnTo>
                    <a:pt x="41" y="6"/>
                  </a:lnTo>
                  <a:lnTo>
                    <a:pt x="36" y="0"/>
                  </a:lnTo>
                  <a:lnTo>
                    <a:pt x="24" y="0"/>
                  </a:lnTo>
                  <a:lnTo>
                    <a:pt x="12" y="0"/>
                  </a:lnTo>
                  <a:lnTo>
                    <a:pt x="6" y="6"/>
                  </a:lnTo>
                  <a:lnTo>
                    <a:pt x="0" y="12"/>
                  </a:lnTo>
                  <a:lnTo>
                    <a:pt x="0" y="24"/>
                  </a:lnTo>
                  <a:lnTo>
                    <a:pt x="0" y="36"/>
                  </a:lnTo>
                  <a:lnTo>
                    <a:pt x="6" y="42"/>
                  </a:lnTo>
                  <a:lnTo>
                    <a:pt x="12" y="48"/>
                  </a:lnTo>
                  <a:lnTo>
                    <a:pt x="24" y="48"/>
                  </a:lnTo>
                  <a:lnTo>
                    <a:pt x="36" y="48"/>
                  </a:lnTo>
                  <a:lnTo>
                    <a:pt x="41" y="42"/>
                  </a:lnTo>
                  <a:lnTo>
                    <a:pt x="47" y="36"/>
                  </a:lnTo>
                  <a:lnTo>
                    <a:pt x="47" y="2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6157" name="Freeform 117"/>
            <p:cNvSpPr>
              <a:spLocks/>
            </p:cNvSpPr>
            <p:nvPr/>
          </p:nvSpPr>
          <p:spPr bwMode="auto">
            <a:xfrm>
              <a:off x="2513" y="2306"/>
              <a:ext cx="47" cy="47"/>
            </a:xfrm>
            <a:custGeom>
              <a:avLst/>
              <a:gdLst>
                <a:gd name="T0" fmla="*/ 47 w 47"/>
                <a:gd name="T1" fmla="*/ 24 h 47"/>
                <a:gd name="T2" fmla="*/ 47 w 47"/>
                <a:gd name="T3" fmla="*/ 12 h 47"/>
                <a:gd name="T4" fmla="*/ 41 w 47"/>
                <a:gd name="T5" fmla="*/ 6 h 47"/>
                <a:gd name="T6" fmla="*/ 35 w 47"/>
                <a:gd name="T7" fmla="*/ 0 h 47"/>
                <a:gd name="T8" fmla="*/ 24 w 47"/>
                <a:gd name="T9" fmla="*/ 0 h 47"/>
                <a:gd name="T10" fmla="*/ 12 w 47"/>
                <a:gd name="T11" fmla="*/ 0 h 47"/>
                <a:gd name="T12" fmla="*/ 6 w 47"/>
                <a:gd name="T13" fmla="*/ 6 h 47"/>
                <a:gd name="T14" fmla="*/ 0 w 47"/>
                <a:gd name="T15" fmla="*/ 12 h 47"/>
                <a:gd name="T16" fmla="*/ 0 w 47"/>
                <a:gd name="T17" fmla="*/ 24 h 47"/>
                <a:gd name="T18" fmla="*/ 0 w 47"/>
                <a:gd name="T19" fmla="*/ 35 h 47"/>
                <a:gd name="T20" fmla="*/ 6 w 47"/>
                <a:gd name="T21" fmla="*/ 41 h 47"/>
                <a:gd name="T22" fmla="*/ 12 w 47"/>
                <a:gd name="T23" fmla="*/ 47 h 47"/>
                <a:gd name="T24" fmla="*/ 24 w 47"/>
                <a:gd name="T25" fmla="*/ 47 h 47"/>
                <a:gd name="T26" fmla="*/ 35 w 47"/>
                <a:gd name="T27" fmla="*/ 47 h 47"/>
                <a:gd name="T28" fmla="*/ 41 w 47"/>
                <a:gd name="T29" fmla="*/ 41 h 47"/>
                <a:gd name="T30" fmla="*/ 47 w 47"/>
                <a:gd name="T31" fmla="*/ 35 h 47"/>
                <a:gd name="T32" fmla="*/ 47 w 47"/>
                <a:gd name="T33" fmla="*/ 24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7"/>
                <a:gd name="T53" fmla="*/ 47 w 47"/>
                <a:gd name="T54" fmla="*/ 47 h 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7">
                  <a:moveTo>
                    <a:pt x="47" y="24"/>
                  </a:moveTo>
                  <a:lnTo>
                    <a:pt x="47" y="12"/>
                  </a:lnTo>
                  <a:lnTo>
                    <a:pt x="41" y="6"/>
                  </a:lnTo>
                  <a:lnTo>
                    <a:pt x="35" y="0"/>
                  </a:lnTo>
                  <a:lnTo>
                    <a:pt x="24" y="0"/>
                  </a:lnTo>
                  <a:lnTo>
                    <a:pt x="12" y="0"/>
                  </a:lnTo>
                  <a:lnTo>
                    <a:pt x="6" y="6"/>
                  </a:lnTo>
                  <a:lnTo>
                    <a:pt x="0" y="12"/>
                  </a:lnTo>
                  <a:lnTo>
                    <a:pt x="0" y="24"/>
                  </a:lnTo>
                  <a:lnTo>
                    <a:pt x="0" y="35"/>
                  </a:lnTo>
                  <a:lnTo>
                    <a:pt x="6" y="41"/>
                  </a:lnTo>
                  <a:lnTo>
                    <a:pt x="12" y="47"/>
                  </a:lnTo>
                  <a:lnTo>
                    <a:pt x="24" y="47"/>
                  </a:lnTo>
                  <a:lnTo>
                    <a:pt x="35" y="47"/>
                  </a:lnTo>
                  <a:lnTo>
                    <a:pt x="41" y="41"/>
                  </a:lnTo>
                  <a:lnTo>
                    <a:pt x="47" y="35"/>
                  </a:lnTo>
                  <a:lnTo>
                    <a:pt x="47" y="2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6158" name="Line 118"/>
            <p:cNvSpPr>
              <a:spLocks noChangeShapeType="1"/>
            </p:cNvSpPr>
            <p:nvPr/>
          </p:nvSpPr>
          <p:spPr bwMode="auto">
            <a:xfrm flipV="1">
              <a:off x="1666" y="1276"/>
              <a:ext cx="1" cy="16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159" name="Line 119"/>
            <p:cNvSpPr>
              <a:spLocks noChangeShapeType="1"/>
            </p:cNvSpPr>
            <p:nvPr/>
          </p:nvSpPr>
          <p:spPr bwMode="auto">
            <a:xfrm>
              <a:off x="1666" y="2922"/>
              <a:ext cx="221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pic>
        <p:nvPicPr>
          <p:cNvPr id="2" name="Zvuk 1">
            <a:hlinkClick r:id="" action="ppaction://media"/>
            <a:extLst>
              <a:ext uri="{FF2B5EF4-FFF2-40B4-BE49-F238E27FC236}">
                <a16:creationId xmlns:a16="http://schemas.microsoft.com/office/drawing/2014/main" id="{B0111AFF-5D6A-491A-83CA-5C8EE4D6ED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08571842"/>
      </p:ext>
    </p:extLst>
  </p:cSld>
  <p:clrMapOvr>
    <a:masterClrMapping/>
  </p:clrMapOvr>
  <mc:AlternateContent xmlns:mc="http://schemas.openxmlformats.org/markup-compatibility/2006">
    <mc:Choice xmlns:p14="http://schemas.microsoft.com/office/powerpoint/2010/main" Requires="p14">
      <p:transition spd="slow" p14:dur="2000" advTm="7068"/>
    </mc:Choice>
    <mc:Fallback>
      <p:transition spd="slow" advTm="7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dpis 1"/>
          <p:cNvSpPr>
            <a:spLocks noGrp="1"/>
          </p:cNvSpPr>
          <p:nvPr>
            <p:ph type="title" idx="4294967295"/>
          </p:nvPr>
        </p:nvSpPr>
        <p:spPr>
          <a:xfrm>
            <a:off x="2209800" y="60269"/>
            <a:ext cx="7772400" cy="701731"/>
          </a:xfrm>
          <a:solidFill>
            <a:schemeClr val="bg2"/>
          </a:solidFill>
        </p:spPr>
        <p:txBody>
          <a:bodyPr anchor="b">
            <a:spAutoFit/>
          </a:bodyPr>
          <a:lstStyle/>
          <a:p>
            <a:r>
              <a:rPr lang="cs-CZ"/>
              <a:t>Enlarged hyperechogenic SN</a:t>
            </a:r>
          </a:p>
        </p:txBody>
      </p:sp>
      <p:pic>
        <p:nvPicPr>
          <p:cNvPr id="61443" name="Picture 5"/>
          <p:cNvPicPr>
            <a:picLocks noGrp="1" noChangeAspect="1" noChangeArrowheads="1"/>
          </p:cNvPicPr>
          <p:nvPr>
            <p:ph idx="4294967295"/>
          </p:nvPr>
        </p:nvPicPr>
        <p:blipFill>
          <a:blip r:embed="rId4"/>
          <a:srcRect/>
          <a:stretch>
            <a:fillRect/>
          </a:stretch>
        </p:blipFill>
        <p:spPr>
          <a:xfrm>
            <a:off x="2057400" y="808038"/>
            <a:ext cx="8001000" cy="6000750"/>
          </a:xfrm>
          <a:noFill/>
          <a:ln w="12700" cap="sq">
            <a:solidFill>
              <a:schemeClr val="bg2"/>
            </a:solidFill>
            <a:headEnd type="none" w="sm" len="sm"/>
            <a:tailEnd type="none" w="sm" len="sm"/>
          </a:ln>
        </p:spPr>
      </p:pic>
      <p:sp>
        <p:nvSpPr>
          <p:cNvPr id="61445" name="Line 7"/>
          <p:cNvSpPr>
            <a:spLocks noChangeShapeType="1"/>
          </p:cNvSpPr>
          <p:nvPr/>
        </p:nvSpPr>
        <p:spPr bwMode="auto">
          <a:xfrm flipH="1">
            <a:off x="6152561" y="3667812"/>
            <a:ext cx="152400" cy="457200"/>
          </a:xfrm>
          <a:prstGeom prst="line">
            <a:avLst/>
          </a:prstGeom>
          <a:noFill/>
          <a:ln w="76200" cap="sq">
            <a:solidFill>
              <a:srgbClr val="FF0000"/>
            </a:solidFill>
            <a:round/>
            <a:headEnd type="none" w="sm" len="sm"/>
            <a:tailEnd type="triangle" w="sm" len="sm"/>
          </a:ln>
        </p:spPr>
        <p:txBody>
          <a:bodyPr wrap="none"/>
          <a:lstStyle/>
          <a:p>
            <a:endParaRPr lang="cs-CZ"/>
          </a:p>
        </p:txBody>
      </p:sp>
      <p:sp>
        <p:nvSpPr>
          <p:cNvPr id="61446" name="Rectangle 8"/>
          <p:cNvSpPr>
            <a:spLocks noChangeArrowheads="1"/>
          </p:cNvSpPr>
          <p:nvPr/>
        </p:nvSpPr>
        <p:spPr bwMode="auto">
          <a:xfrm>
            <a:off x="2514600" y="914400"/>
            <a:ext cx="1524000" cy="2286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cs-CZ"/>
          </a:p>
        </p:txBody>
      </p:sp>
      <p:pic>
        <p:nvPicPr>
          <p:cNvPr id="4" name="Zvuk 3">
            <a:hlinkClick r:id="" action="ppaction://media"/>
            <a:extLst>
              <a:ext uri="{FF2B5EF4-FFF2-40B4-BE49-F238E27FC236}">
                <a16:creationId xmlns:a16="http://schemas.microsoft.com/office/drawing/2014/main" id="{9B17A21B-F9F8-4257-8674-95F3897E39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8929903"/>
      </p:ext>
    </p:extLst>
  </p:cSld>
  <p:clrMapOvr>
    <a:masterClrMapping/>
  </p:clrMapOvr>
  <p:transition advTm="108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dpis 1"/>
          <p:cNvSpPr>
            <a:spLocks noGrp="1"/>
          </p:cNvSpPr>
          <p:nvPr>
            <p:ph type="title" idx="4294967295"/>
          </p:nvPr>
        </p:nvSpPr>
        <p:spPr>
          <a:xfrm>
            <a:off x="2209800" y="60269"/>
            <a:ext cx="7772400" cy="701731"/>
          </a:xfrm>
          <a:solidFill>
            <a:schemeClr val="bg2"/>
          </a:solidFill>
        </p:spPr>
        <p:txBody>
          <a:bodyPr anchor="b">
            <a:spAutoFit/>
          </a:bodyPr>
          <a:lstStyle/>
          <a:p>
            <a:r>
              <a:rPr lang="cs-CZ"/>
              <a:t>Hyperechogenic small SN</a:t>
            </a:r>
          </a:p>
        </p:txBody>
      </p:sp>
      <p:sp>
        <p:nvSpPr>
          <p:cNvPr id="59395" name="Zástupný symbol pro obsah 2"/>
          <p:cNvSpPr>
            <a:spLocks noGrp="1"/>
          </p:cNvSpPr>
          <p:nvPr>
            <p:ph idx="4294967295"/>
          </p:nvPr>
        </p:nvSpPr>
        <p:spPr/>
        <p:txBody>
          <a:bodyPr/>
          <a:lstStyle/>
          <a:p>
            <a:endParaRPr lang="cs-CZ"/>
          </a:p>
        </p:txBody>
      </p:sp>
      <p:pic>
        <p:nvPicPr>
          <p:cNvPr id="59396" name="Picture 4"/>
          <p:cNvPicPr>
            <a:picLocks noChangeAspect="1" noChangeArrowheads="1"/>
          </p:cNvPicPr>
          <p:nvPr/>
        </p:nvPicPr>
        <p:blipFill>
          <a:blip r:embed="rId4"/>
          <a:srcRect/>
          <a:stretch>
            <a:fillRect/>
          </a:stretch>
        </p:blipFill>
        <p:spPr bwMode="auto">
          <a:xfrm>
            <a:off x="1981200" y="685800"/>
            <a:ext cx="8229600" cy="6172200"/>
          </a:xfrm>
          <a:prstGeom prst="rect">
            <a:avLst/>
          </a:prstGeom>
          <a:noFill/>
          <a:ln w="12700" cap="sq">
            <a:noFill/>
            <a:miter lim="800000"/>
            <a:headEnd type="none" w="sm" len="sm"/>
            <a:tailEnd type="none" w="sm" len="sm"/>
          </a:ln>
        </p:spPr>
      </p:pic>
      <p:sp>
        <p:nvSpPr>
          <p:cNvPr id="59397" name="Line 5"/>
          <p:cNvSpPr>
            <a:spLocks noChangeShapeType="1"/>
          </p:cNvSpPr>
          <p:nvPr/>
        </p:nvSpPr>
        <p:spPr bwMode="auto">
          <a:xfrm flipH="1">
            <a:off x="6324600" y="3505200"/>
            <a:ext cx="304800" cy="381000"/>
          </a:xfrm>
          <a:prstGeom prst="line">
            <a:avLst/>
          </a:prstGeom>
          <a:noFill/>
          <a:ln w="76200" cap="sq">
            <a:solidFill>
              <a:srgbClr val="FF0000"/>
            </a:solidFill>
            <a:round/>
            <a:headEnd type="none" w="sm" len="sm"/>
            <a:tailEnd type="triangle" w="sm" len="sm"/>
          </a:ln>
        </p:spPr>
        <p:txBody>
          <a:bodyPr wrap="none"/>
          <a:lstStyle/>
          <a:p>
            <a:endParaRPr lang="cs-CZ"/>
          </a:p>
        </p:txBody>
      </p:sp>
      <p:sp>
        <p:nvSpPr>
          <p:cNvPr id="59398" name="Rectangle 6"/>
          <p:cNvSpPr>
            <a:spLocks noChangeArrowheads="1"/>
          </p:cNvSpPr>
          <p:nvPr/>
        </p:nvSpPr>
        <p:spPr bwMode="auto">
          <a:xfrm>
            <a:off x="2438400" y="762000"/>
            <a:ext cx="2438400" cy="228600"/>
          </a:xfrm>
          <a:prstGeom prst="rect">
            <a:avLst/>
          </a:prstGeom>
          <a:solidFill>
            <a:schemeClr val="tx1"/>
          </a:solidFill>
          <a:ln>
            <a:solidFill>
              <a:schemeClr val="tx1"/>
            </a:solidFill>
            <a:headEnd type="none" w="sm" len="sm"/>
            <a:tailEnd type="none" w="sm" len="sm"/>
          </a:ln>
        </p:spPr>
        <p:style>
          <a:lnRef idx="2">
            <a:schemeClr val="dk1"/>
          </a:lnRef>
          <a:fillRef idx="1">
            <a:schemeClr val="lt1"/>
          </a:fillRef>
          <a:effectRef idx="0">
            <a:schemeClr val="dk1"/>
          </a:effectRef>
          <a:fontRef idx="minor">
            <a:schemeClr val="dk1"/>
          </a:fontRef>
        </p:style>
        <p:txBody>
          <a:bodyPr wrap="none" anchor="ctr"/>
          <a:lstStyle/>
          <a:p>
            <a:endParaRPr lang="cs-CZ"/>
          </a:p>
        </p:txBody>
      </p:sp>
      <p:pic>
        <p:nvPicPr>
          <p:cNvPr id="3" name="Zvuk 2">
            <a:hlinkClick r:id="" action="ppaction://media"/>
            <a:extLst>
              <a:ext uri="{FF2B5EF4-FFF2-40B4-BE49-F238E27FC236}">
                <a16:creationId xmlns:a16="http://schemas.microsoft.com/office/drawing/2014/main" id="{8D4F4D7C-58C0-4638-8431-57200A965C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59455278"/>
      </p:ext>
    </p:extLst>
  </p:cSld>
  <p:clrMapOvr>
    <a:masterClrMapping/>
  </p:clrMapOvr>
  <p:transition advTm="100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466722" y="586855"/>
            <a:ext cx="3201366" cy="3387497"/>
          </a:xfrm>
        </p:spPr>
        <p:txBody>
          <a:bodyPr anchor="b">
            <a:normAutofit/>
          </a:bodyPr>
          <a:lstStyle/>
          <a:p>
            <a:pPr algn="r"/>
            <a:r>
              <a:rPr lang="cs-CZ" sz="4000">
                <a:solidFill>
                  <a:srgbClr val="FFFFFF"/>
                </a:solidFill>
              </a:rPr>
              <a:t>Transcranial sonography</a:t>
            </a:r>
          </a:p>
        </p:txBody>
      </p:sp>
      <p:sp>
        <p:nvSpPr>
          <p:cNvPr id="3" name="Zástupný symbol pro obsah 2"/>
          <p:cNvSpPr>
            <a:spLocks noGrp="1"/>
          </p:cNvSpPr>
          <p:nvPr>
            <p:ph idx="1"/>
          </p:nvPr>
        </p:nvSpPr>
        <p:spPr>
          <a:xfrm>
            <a:off x="4810259" y="649480"/>
            <a:ext cx="6555347" cy="5546047"/>
          </a:xfrm>
        </p:spPr>
        <p:txBody>
          <a:bodyPr anchor="ctr">
            <a:normAutofit/>
          </a:bodyPr>
          <a:lstStyle/>
          <a:p>
            <a:r>
              <a:rPr lang="en-GB" dirty="0"/>
              <a:t>The main limitations of TCS are                 1/ a quality of temporal bone window and 2/ a dependency on sonographer experience and skill. </a:t>
            </a:r>
          </a:p>
          <a:p>
            <a:r>
              <a:rPr lang="en-GB" dirty="0"/>
              <a:t>There is worse orientation in imaged brain structures due to small bone windows, which do not allow to obtain parallel sections as in CT or MR.</a:t>
            </a:r>
          </a:p>
          <a:p>
            <a:r>
              <a:rPr lang="en-GB" dirty="0"/>
              <a:t>Fusion imaging technique enables to reduce these limitations. </a:t>
            </a:r>
          </a:p>
        </p:txBody>
      </p:sp>
      <p:sp>
        <p:nvSpPr>
          <p:cNvPr id="13" name="TextovéPole 12">
            <a:extLst>
              <a:ext uri="{FF2B5EF4-FFF2-40B4-BE49-F238E27FC236}">
                <a16:creationId xmlns:a16="http://schemas.microsoft.com/office/drawing/2014/main" id="{9CC4FD45-B16B-447E-9989-12D36AF2C208}"/>
              </a:ext>
            </a:extLst>
          </p:cNvPr>
          <p:cNvSpPr txBox="1"/>
          <p:nvPr/>
        </p:nvSpPr>
        <p:spPr>
          <a:xfrm>
            <a:off x="4689750" y="6091360"/>
            <a:ext cx="6847270" cy="646331"/>
          </a:xfrm>
          <a:prstGeom prst="rect">
            <a:avLst/>
          </a:prstGeom>
          <a:noFill/>
        </p:spPr>
        <p:txBody>
          <a:bodyPr wrap="square">
            <a:spAutoFit/>
          </a:bodyPr>
          <a:lstStyle/>
          <a:p>
            <a:r>
              <a:rPr lang="en-US" dirty="0"/>
              <a:t>Školoudík D, Walter U. Method and validity of transcranial sonography in movement disorders. </a:t>
            </a:r>
            <a:r>
              <a:rPr lang="en-US" i="1" dirty="0"/>
              <a:t>Int</a:t>
            </a:r>
            <a:r>
              <a:rPr lang="cs-CZ" i="1" dirty="0"/>
              <a:t> R</a:t>
            </a:r>
            <a:r>
              <a:rPr lang="en-US" i="1" dirty="0" err="1"/>
              <a:t>ev</a:t>
            </a:r>
            <a:r>
              <a:rPr lang="en-US" i="1" dirty="0"/>
              <a:t> </a:t>
            </a:r>
            <a:r>
              <a:rPr lang="cs-CZ" i="1" dirty="0"/>
              <a:t>Ne</a:t>
            </a:r>
            <a:r>
              <a:rPr lang="en-US" i="1" dirty="0" err="1"/>
              <a:t>urobiol</a:t>
            </a:r>
            <a:r>
              <a:rPr lang="cs-CZ" i="1" dirty="0"/>
              <a:t> 2010;</a:t>
            </a:r>
            <a:r>
              <a:rPr lang="en-US" i="1" dirty="0"/>
              <a:t>90</a:t>
            </a:r>
            <a:r>
              <a:rPr lang="cs-CZ" i="1" dirty="0"/>
              <a:t>:</a:t>
            </a:r>
            <a:r>
              <a:rPr lang="en-US" dirty="0"/>
              <a:t> 7-34.</a:t>
            </a:r>
            <a:endParaRPr lang="cs-CZ" dirty="0"/>
          </a:p>
        </p:txBody>
      </p:sp>
      <p:pic>
        <p:nvPicPr>
          <p:cNvPr id="5" name="Zvuk 4">
            <a:hlinkClick r:id="" action="ppaction://media"/>
            <a:extLst>
              <a:ext uri="{FF2B5EF4-FFF2-40B4-BE49-F238E27FC236}">
                <a16:creationId xmlns:a16="http://schemas.microsoft.com/office/drawing/2014/main" id="{EA50FA08-3D4D-4612-8DE3-7E0C0A19FC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05276240"/>
      </p:ext>
    </p:extLst>
  </p:cSld>
  <p:clrMapOvr>
    <a:masterClrMapping/>
  </p:clrMapOvr>
  <mc:AlternateContent xmlns:mc="http://schemas.openxmlformats.org/markup-compatibility/2006">
    <mc:Choice xmlns:p14="http://schemas.microsoft.com/office/powerpoint/2010/main" Requires="p14">
      <p:transition spd="slow" p14:dur="2000" advTm="30288"/>
    </mc:Choice>
    <mc:Fallback>
      <p:transition spd="slow" advTm="30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p:cNvSpPr>
            <a:spLocks noGrp="1"/>
          </p:cNvSpPr>
          <p:nvPr>
            <p:ph type="title" idx="4294967295"/>
          </p:nvPr>
        </p:nvSpPr>
        <p:spPr>
          <a:xfrm>
            <a:off x="2209800" y="60269"/>
            <a:ext cx="7772400" cy="701731"/>
          </a:xfrm>
          <a:solidFill>
            <a:schemeClr val="bg2"/>
          </a:solidFill>
        </p:spPr>
        <p:txBody>
          <a:bodyPr anchor="b">
            <a:spAutoFit/>
          </a:bodyPr>
          <a:lstStyle/>
          <a:p>
            <a:r>
              <a:rPr lang="cs-CZ" dirty="0" err="1"/>
              <a:t>Normal</a:t>
            </a:r>
            <a:r>
              <a:rPr lang="cs-CZ" dirty="0"/>
              <a:t> </a:t>
            </a:r>
            <a:r>
              <a:rPr lang="cs-CZ" dirty="0" err="1"/>
              <a:t>echogenicity</a:t>
            </a:r>
            <a:r>
              <a:rPr lang="cs-CZ" dirty="0"/>
              <a:t> </a:t>
            </a:r>
            <a:r>
              <a:rPr lang="cs-CZ" dirty="0" err="1"/>
              <a:t>enlarged</a:t>
            </a:r>
            <a:r>
              <a:rPr lang="cs-CZ" dirty="0"/>
              <a:t> SN</a:t>
            </a:r>
          </a:p>
        </p:txBody>
      </p:sp>
      <p:sp>
        <p:nvSpPr>
          <p:cNvPr id="57347" name="Zástupný symbol pro obsah 2"/>
          <p:cNvSpPr>
            <a:spLocks noGrp="1"/>
          </p:cNvSpPr>
          <p:nvPr>
            <p:ph idx="4294967295"/>
          </p:nvPr>
        </p:nvSpPr>
        <p:spPr/>
        <p:txBody>
          <a:bodyPr/>
          <a:lstStyle/>
          <a:p>
            <a:endParaRPr lang="cs-CZ"/>
          </a:p>
        </p:txBody>
      </p:sp>
      <p:pic>
        <p:nvPicPr>
          <p:cNvPr id="57348" name="Picture 4"/>
          <p:cNvPicPr>
            <a:picLocks noChangeAspect="1" noChangeArrowheads="1"/>
          </p:cNvPicPr>
          <p:nvPr/>
        </p:nvPicPr>
        <p:blipFill>
          <a:blip r:embed="rId4"/>
          <a:srcRect/>
          <a:stretch>
            <a:fillRect/>
          </a:stretch>
        </p:blipFill>
        <p:spPr bwMode="auto">
          <a:xfrm>
            <a:off x="1981200" y="685800"/>
            <a:ext cx="8229600" cy="6172200"/>
          </a:xfrm>
          <a:prstGeom prst="rect">
            <a:avLst/>
          </a:prstGeom>
          <a:noFill/>
          <a:ln w="12700" cap="sq">
            <a:noFill/>
            <a:miter lim="800000"/>
            <a:headEnd type="none" w="sm" len="sm"/>
            <a:tailEnd type="none" w="sm" len="sm"/>
          </a:ln>
        </p:spPr>
      </p:pic>
      <p:sp>
        <p:nvSpPr>
          <p:cNvPr id="57349" name="Line 5"/>
          <p:cNvSpPr>
            <a:spLocks noChangeShapeType="1"/>
          </p:cNvSpPr>
          <p:nvPr/>
        </p:nvSpPr>
        <p:spPr bwMode="auto">
          <a:xfrm flipH="1">
            <a:off x="6312024" y="3501008"/>
            <a:ext cx="144016" cy="504056"/>
          </a:xfrm>
          <a:prstGeom prst="line">
            <a:avLst/>
          </a:prstGeom>
          <a:noFill/>
          <a:ln w="76200" cap="sq">
            <a:solidFill>
              <a:srgbClr val="FF0000"/>
            </a:solidFill>
            <a:round/>
            <a:headEnd type="none" w="sm" len="sm"/>
            <a:tailEnd type="triangle" w="sm" len="sm"/>
          </a:ln>
        </p:spPr>
        <p:txBody>
          <a:bodyPr wrap="none"/>
          <a:lstStyle/>
          <a:p>
            <a:endParaRPr lang="cs-CZ"/>
          </a:p>
        </p:txBody>
      </p:sp>
      <p:sp>
        <p:nvSpPr>
          <p:cNvPr id="6" name="Rectangle 6"/>
          <p:cNvSpPr>
            <a:spLocks noChangeArrowheads="1"/>
          </p:cNvSpPr>
          <p:nvPr/>
        </p:nvSpPr>
        <p:spPr bwMode="auto">
          <a:xfrm>
            <a:off x="2438400" y="762000"/>
            <a:ext cx="2438400" cy="228600"/>
          </a:xfrm>
          <a:prstGeom prst="rect">
            <a:avLst/>
          </a:prstGeom>
          <a:solidFill>
            <a:schemeClr val="tx1"/>
          </a:solidFill>
          <a:ln>
            <a:solidFill>
              <a:schemeClr val="tx1"/>
            </a:solidFill>
            <a:headEnd type="none" w="sm" len="sm"/>
            <a:tailEnd type="none" w="sm" len="sm"/>
          </a:ln>
        </p:spPr>
        <p:style>
          <a:lnRef idx="2">
            <a:schemeClr val="dk1"/>
          </a:lnRef>
          <a:fillRef idx="1">
            <a:schemeClr val="lt1"/>
          </a:fillRef>
          <a:effectRef idx="0">
            <a:schemeClr val="dk1"/>
          </a:effectRef>
          <a:fontRef idx="minor">
            <a:schemeClr val="dk1"/>
          </a:fontRef>
        </p:style>
        <p:txBody>
          <a:bodyPr wrap="none" anchor="ctr"/>
          <a:lstStyle/>
          <a:p>
            <a:endParaRPr lang="cs-CZ"/>
          </a:p>
        </p:txBody>
      </p:sp>
      <p:pic>
        <p:nvPicPr>
          <p:cNvPr id="3" name="Zvuk 2">
            <a:hlinkClick r:id="" action="ppaction://media"/>
            <a:extLst>
              <a:ext uri="{FF2B5EF4-FFF2-40B4-BE49-F238E27FC236}">
                <a16:creationId xmlns:a16="http://schemas.microsoft.com/office/drawing/2014/main" id="{89E8A02C-ACEC-4336-A0CE-704ED3FFC9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13576247"/>
      </p:ext>
    </p:extLst>
  </p:cSld>
  <p:clrMapOvr>
    <a:masterClrMapping/>
  </p:clrMapOvr>
  <p:transition advTm="104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981200" y="476672"/>
            <a:ext cx="8229600" cy="5112569"/>
          </a:xfrm>
        </p:spPr>
        <p:txBody>
          <a:bodyPr>
            <a:normAutofit/>
          </a:bodyPr>
          <a:lstStyle/>
          <a:p>
            <a:r>
              <a:rPr lang="cs-CZ" dirty="0"/>
              <a:t>T</a:t>
            </a:r>
            <a:r>
              <a:rPr lang="en-US" dirty="0"/>
              <a:t>he investigator’s experience and skillfulness</a:t>
            </a:r>
            <a:r>
              <a:rPr lang="cs-CZ" dirty="0"/>
              <a:t> are</a:t>
            </a:r>
            <a:r>
              <a:rPr lang="en-US" dirty="0"/>
              <a:t> associated with a potential subjective bias</a:t>
            </a:r>
            <a:r>
              <a:rPr lang="cs-CZ" dirty="0"/>
              <a:t> in </a:t>
            </a:r>
            <a:r>
              <a:rPr lang="cs-CZ" dirty="0" err="1"/>
              <a:t>evaluation</a:t>
            </a:r>
            <a:r>
              <a:rPr lang="cs-CZ" dirty="0"/>
              <a:t> </a:t>
            </a:r>
            <a:r>
              <a:rPr lang="cs-CZ" dirty="0" err="1"/>
              <a:t>of</a:t>
            </a:r>
            <a:r>
              <a:rPr lang="cs-CZ" dirty="0"/>
              <a:t> TCS brain </a:t>
            </a:r>
            <a:r>
              <a:rPr lang="cs-CZ" dirty="0" err="1"/>
              <a:t>structures</a:t>
            </a:r>
            <a:r>
              <a:rPr lang="cs-CZ" dirty="0"/>
              <a:t> </a:t>
            </a:r>
            <a:r>
              <a:rPr lang="cs-CZ" dirty="0" err="1"/>
              <a:t>echogenicity</a:t>
            </a:r>
            <a:r>
              <a:rPr lang="cs-CZ" dirty="0"/>
              <a:t>.</a:t>
            </a:r>
          </a:p>
          <a:p>
            <a:r>
              <a:rPr lang="en-US" dirty="0"/>
              <a:t>Several approaches for automated SN detection and quantification of its echogenicity have been published recently, including principal component analysis-based artificial neural networks, </a:t>
            </a:r>
            <a:r>
              <a:rPr lang="en-GB" dirty="0"/>
              <a:t>active contour segmentation algorithms</a:t>
            </a:r>
            <a:r>
              <a:rPr lang="en-US" dirty="0"/>
              <a:t>, </a:t>
            </a:r>
            <a:r>
              <a:rPr lang="en-GB" dirty="0"/>
              <a:t>invariant scale blob detection, and 3-dimensional SN detection (volumetry) based on random forests</a:t>
            </a:r>
            <a:r>
              <a:rPr lang="en-US" dirty="0"/>
              <a:t>. </a:t>
            </a:r>
            <a:endParaRPr lang="cs-CZ" dirty="0"/>
          </a:p>
        </p:txBody>
      </p:sp>
      <p:sp>
        <p:nvSpPr>
          <p:cNvPr id="4" name="Obdélník 3"/>
          <p:cNvSpPr/>
          <p:nvPr/>
        </p:nvSpPr>
        <p:spPr>
          <a:xfrm>
            <a:off x="1631504" y="5157193"/>
            <a:ext cx="9036496" cy="1446550"/>
          </a:xfrm>
          <a:prstGeom prst="rect">
            <a:avLst/>
          </a:prstGeom>
        </p:spPr>
        <p:txBody>
          <a:bodyPr wrap="square">
            <a:spAutoFit/>
          </a:bodyPr>
          <a:lstStyle/>
          <a:p>
            <a:pPr marL="226695">
              <a:tabLst>
                <a:tab pos="450215" algn="l"/>
              </a:tabLst>
            </a:pPr>
            <a:r>
              <a:rPr lang="en-GB" sz="1100" i="1" dirty="0">
                <a:latin typeface="+mj-lt"/>
              </a:rPr>
              <a:t>Chen L, Hagenah J, </a:t>
            </a:r>
            <a:r>
              <a:rPr lang="en-GB" sz="1100" i="1" dirty="0" err="1">
                <a:latin typeface="+mj-lt"/>
              </a:rPr>
              <a:t>Mertins</a:t>
            </a:r>
            <a:r>
              <a:rPr lang="en-GB" sz="1100" i="1" dirty="0">
                <a:latin typeface="+mj-lt"/>
              </a:rPr>
              <a:t> A.</a:t>
            </a:r>
            <a:r>
              <a:rPr lang="en-GB" sz="1100" dirty="0">
                <a:latin typeface="+mj-lt"/>
              </a:rPr>
              <a:t> Feature analysis for Parkinson's disease detection based on transcranial sonography image. Med Image </a:t>
            </a:r>
            <a:r>
              <a:rPr lang="en-GB" sz="1100" dirty="0" err="1">
                <a:latin typeface="+mj-lt"/>
              </a:rPr>
              <a:t>Comput</a:t>
            </a:r>
            <a:r>
              <a:rPr lang="en-GB" sz="1100" dirty="0">
                <a:latin typeface="+mj-lt"/>
              </a:rPr>
              <a:t> </a:t>
            </a:r>
            <a:r>
              <a:rPr lang="en-GB" sz="1100" dirty="0" err="1">
                <a:latin typeface="+mj-lt"/>
              </a:rPr>
              <a:t>Comput</a:t>
            </a:r>
            <a:r>
              <a:rPr lang="en-GB" sz="1100" dirty="0">
                <a:latin typeface="+mj-lt"/>
              </a:rPr>
              <a:t> Assist </a:t>
            </a:r>
            <a:r>
              <a:rPr lang="en-GB" sz="1100" dirty="0" err="1">
                <a:latin typeface="+mj-lt"/>
              </a:rPr>
              <a:t>Interv</a:t>
            </a:r>
            <a:r>
              <a:rPr lang="en-GB" sz="1100" dirty="0">
                <a:latin typeface="+mj-lt"/>
              </a:rPr>
              <a:t> 2012; 15: 272 – 279</a:t>
            </a:r>
            <a:endParaRPr lang="cs-CZ" sz="1100" dirty="0">
              <a:latin typeface="+mj-lt"/>
            </a:endParaRPr>
          </a:p>
          <a:p>
            <a:pPr marL="226695">
              <a:tabLst>
                <a:tab pos="450215" algn="l"/>
              </a:tabLst>
            </a:pPr>
            <a:r>
              <a:rPr lang="en-US" sz="1100" i="1" dirty="0" err="1">
                <a:latin typeface="+mj-lt"/>
                <a:ea typeface="Times New Roman" panose="02020603050405020304" pitchFamily="18" charset="0"/>
              </a:rPr>
              <a:t>Blahuta</a:t>
            </a:r>
            <a:r>
              <a:rPr lang="en-US" sz="1100" i="1" dirty="0">
                <a:latin typeface="+mj-lt"/>
                <a:ea typeface="Times New Roman" panose="02020603050405020304" pitchFamily="18" charset="0"/>
              </a:rPr>
              <a:t> J, </a:t>
            </a:r>
            <a:r>
              <a:rPr lang="en-US" sz="1100" i="1" dirty="0" err="1">
                <a:latin typeface="+mj-lt"/>
                <a:ea typeface="Times New Roman" panose="02020603050405020304" pitchFamily="18" charset="0"/>
              </a:rPr>
              <a:t>Soukup</a:t>
            </a:r>
            <a:r>
              <a:rPr lang="en-US" sz="1100" i="1" dirty="0">
                <a:latin typeface="+mj-lt"/>
                <a:ea typeface="Times New Roman" panose="02020603050405020304" pitchFamily="18" charset="0"/>
              </a:rPr>
              <a:t> T, </a:t>
            </a:r>
            <a:r>
              <a:rPr lang="en-US" sz="1100" i="1" dirty="0" err="1">
                <a:latin typeface="+mj-lt"/>
                <a:ea typeface="Times New Roman" panose="02020603050405020304" pitchFamily="18" charset="0"/>
              </a:rPr>
              <a:t>Čermák</a:t>
            </a:r>
            <a:r>
              <a:rPr lang="en-US" sz="1100" i="1" dirty="0">
                <a:latin typeface="+mj-lt"/>
                <a:ea typeface="Times New Roman" panose="02020603050405020304" pitchFamily="18" charset="0"/>
              </a:rPr>
              <a:t> P.</a:t>
            </a:r>
            <a:r>
              <a:rPr lang="en-US" sz="1100" dirty="0">
                <a:latin typeface="+mj-lt"/>
                <a:ea typeface="Times New Roman" panose="02020603050405020304" pitchFamily="18" charset="0"/>
              </a:rPr>
              <a:t> The image recognition of brain-stem ultrasound images with neural network based on PCA. </a:t>
            </a:r>
            <a:r>
              <a:rPr lang="en-GB" sz="1100" dirty="0">
                <a:latin typeface="+mj-lt"/>
                <a:ea typeface="Times New Roman" panose="02020603050405020304" pitchFamily="18" charset="0"/>
              </a:rPr>
              <a:t>In: </a:t>
            </a:r>
            <a:r>
              <a:rPr lang="en-GB" sz="1100" dirty="0" err="1">
                <a:latin typeface="+mj-lt"/>
                <a:ea typeface="Times New Roman" panose="02020603050405020304" pitchFamily="18" charset="0"/>
              </a:rPr>
              <a:t>Savino</a:t>
            </a:r>
            <a:r>
              <a:rPr lang="en-GB" sz="1100" dirty="0">
                <a:latin typeface="+mj-lt"/>
                <a:ea typeface="Times New Roman" panose="02020603050405020304" pitchFamily="18" charset="0"/>
              </a:rPr>
              <a:t> M, Andria G. (eds.): 2011 IEEE International Symposium on Medical Measurements and Applications (</a:t>
            </a:r>
            <a:r>
              <a:rPr lang="en-GB" sz="1100" dirty="0" err="1">
                <a:latin typeface="+mj-lt"/>
                <a:ea typeface="Times New Roman" panose="02020603050405020304" pitchFamily="18" charset="0"/>
              </a:rPr>
              <a:t>MeMeA</a:t>
            </a:r>
            <a:r>
              <a:rPr lang="en-GB" sz="1100" dirty="0">
                <a:latin typeface="+mj-lt"/>
                <a:ea typeface="Times New Roman" panose="02020603050405020304" pitchFamily="18" charset="0"/>
              </a:rPr>
              <a:t> 2011) Proceedings. Bari: IEEE, </a:t>
            </a:r>
            <a:r>
              <a:rPr lang="en-US" sz="1100" dirty="0">
                <a:latin typeface="+mj-lt"/>
                <a:ea typeface="Times New Roman" panose="02020603050405020304" pitchFamily="18" charset="0"/>
              </a:rPr>
              <a:t>2011: 134 – 142  </a:t>
            </a:r>
            <a:endParaRPr lang="cs-CZ" sz="1100" dirty="0">
              <a:latin typeface="+mj-lt"/>
              <a:ea typeface="Times New Roman" panose="02020603050405020304" pitchFamily="18" charset="0"/>
            </a:endParaRPr>
          </a:p>
          <a:p>
            <a:pPr marL="226695">
              <a:tabLst>
                <a:tab pos="450215" algn="l"/>
              </a:tabLst>
            </a:pPr>
            <a:r>
              <a:rPr lang="fi-FI" sz="1100" i="1" dirty="0">
                <a:latin typeface="+mj-lt"/>
                <a:ea typeface="Times New Roman" panose="02020603050405020304" pitchFamily="18" charset="0"/>
              </a:rPr>
              <a:t>Sakalauskas A, Lukoševičius A, Laučkaitė K et al.</a:t>
            </a:r>
            <a:r>
              <a:rPr lang="fi-FI" sz="1100" dirty="0">
                <a:latin typeface="+mj-lt"/>
                <a:ea typeface="Times New Roman" panose="02020603050405020304" pitchFamily="18" charset="0"/>
              </a:rPr>
              <a:t> </a:t>
            </a:r>
            <a:r>
              <a:rPr lang="en-GB" sz="1100" dirty="0">
                <a:latin typeface="+mj-lt"/>
                <a:ea typeface="Times New Roman" panose="02020603050405020304" pitchFamily="18" charset="0"/>
              </a:rPr>
              <a:t>Automated segmentation of transcranial sonographic images in the diagnostics of Parkinson's disease. </a:t>
            </a:r>
            <a:r>
              <a:rPr lang="de-DE" sz="1100" dirty="0" err="1">
                <a:latin typeface="+mj-lt"/>
                <a:ea typeface="Times New Roman" panose="02020603050405020304" pitchFamily="18" charset="0"/>
              </a:rPr>
              <a:t>Ultrasonics</a:t>
            </a:r>
            <a:r>
              <a:rPr lang="de-DE" sz="1100" dirty="0">
                <a:latin typeface="+mj-lt"/>
                <a:ea typeface="Times New Roman" panose="02020603050405020304" pitchFamily="18" charset="0"/>
              </a:rPr>
              <a:t> 2013; 53: 111 </a:t>
            </a:r>
            <a:r>
              <a:rPr lang="en-US" sz="1100" dirty="0">
                <a:latin typeface="+mj-lt"/>
                <a:ea typeface="Times New Roman" panose="02020603050405020304" pitchFamily="18" charset="0"/>
              </a:rPr>
              <a:t>–</a:t>
            </a:r>
            <a:r>
              <a:rPr lang="de-DE" sz="1100" dirty="0">
                <a:latin typeface="+mj-lt"/>
                <a:ea typeface="Times New Roman" panose="02020603050405020304" pitchFamily="18" charset="0"/>
              </a:rPr>
              <a:t> 121</a:t>
            </a:r>
            <a:endParaRPr lang="cs-CZ" sz="1100" dirty="0">
              <a:latin typeface="+mj-lt"/>
              <a:ea typeface="Times New Roman" panose="02020603050405020304" pitchFamily="18" charset="0"/>
            </a:endParaRPr>
          </a:p>
          <a:p>
            <a:pPr marL="226695">
              <a:tabLst>
                <a:tab pos="450215" algn="l"/>
              </a:tabLst>
            </a:pPr>
            <a:r>
              <a:rPr lang="it-IT" sz="1100" i="1" dirty="0">
                <a:latin typeface="+mj-lt"/>
                <a:ea typeface="Times New Roman" panose="02020603050405020304" pitchFamily="18" charset="0"/>
              </a:rPr>
              <a:t>Pauly O, Ahmadi SA, Plate A et al.</a:t>
            </a:r>
            <a:r>
              <a:rPr lang="it-IT" sz="1100" dirty="0">
                <a:latin typeface="+mj-lt"/>
                <a:ea typeface="Times New Roman" panose="02020603050405020304" pitchFamily="18" charset="0"/>
              </a:rPr>
              <a:t> </a:t>
            </a:r>
            <a:r>
              <a:rPr lang="en-GB" sz="1100" dirty="0">
                <a:latin typeface="+mj-lt"/>
                <a:ea typeface="Times New Roman" panose="02020603050405020304" pitchFamily="18" charset="0"/>
              </a:rPr>
              <a:t>Detection of substantia </a:t>
            </a:r>
            <a:r>
              <a:rPr lang="en-GB" sz="1100" dirty="0" err="1">
                <a:latin typeface="+mj-lt"/>
                <a:ea typeface="Times New Roman" panose="02020603050405020304" pitchFamily="18" charset="0"/>
              </a:rPr>
              <a:t>nigra</a:t>
            </a:r>
            <a:r>
              <a:rPr lang="en-GB" sz="1100" dirty="0">
                <a:latin typeface="+mj-lt"/>
                <a:ea typeface="Times New Roman" panose="02020603050405020304" pitchFamily="18" charset="0"/>
              </a:rPr>
              <a:t> </a:t>
            </a:r>
            <a:r>
              <a:rPr lang="en-GB" sz="1100" dirty="0" err="1">
                <a:latin typeface="+mj-lt"/>
                <a:ea typeface="Times New Roman" panose="02020603050405020304" pitchFamily="18" charset="0"/>
              </a:rPr>
              <a:t>echogenicities</a:t>
            </a:r>
            <a:r>
              <a:rPr lang="en-GB" sz="1100" dirty="0">
                <a:latin typeface="+mj-lt"/>
                <a:ea typeface="Times New Roman" panose="02020603050405020304" pitchFamily="18" charset="0"/>
              </a:rPr>
              <a:t> in 3D transcranial ultrasound for early diagnosis of Parkinson disease. </a:t>
            </a:r>
            <a:r>
              <a:rPr lang="de-DE" sz="1100" dirty="0" err="1">
                <a:latin typeface="+mj-lt"/>
                <a:ea typeface="Times New Roman" panose="02020603050405020304" pitchFamily="18" charset="0"/>
              </a:rPr>
              <a:t>Med</a:t>
            </a:r>
            <a:r>
              <a:rPr lang="de-DE" sz="1100" dirty="0">
                <a:latin typeface="+mj-lt"/>
                <a:ea typeface="Times New Roman" panose="02020603050405020304" pitchFamily="18" charset="0"/>
              </a:rPr>
              <a:t> Image </a:t>
            </a:r>
            <a:r>
              <a:rPr lang="de-DE" sz="1100" dirty="0" err="1">
                <a:latin typeface="+mj-lt"/>
                <a:ea typeface="Times New Roman" panose="02020603050405020304" pitchFamily="18" charset="0"/>
              </a:rPr>
              <a:t>Comput</a:t>
            </a:r>
            <a:r>
              <a:rPr lang="de-DE" sz="1100" dirty="0">
                <a:latin typeface="+mj-lt"/>
                <a:ea typeface="Times New Roman" panose="02020603050405020304" pitchFamily="18" charset="0"/>
              </a:rPr>
              <a:t> </a:t>
            </a:r>
            <a:r>
              <a:rPr lang="de-DE" sz="1100" dirty="0" err="1">
                <a:latin typeface="+mj-lt"/>
                <a:ea typeface="Times New Roman" panose="02020603050405020304" pitchFamily="18" charset="0"/>
              </a:rPr>
              <a:t>Comput</a:t>
            </a:r>
            <a:r>
              <a:rPr lang="de-DE" sz="1100" dirty="0">
                <a:latin typeface="+mj-lt"/>
                <a:ea typeface="Times New Roman" panose="02020603050405020304" pitchFamily="18" charset="0"/>
              </a:rPr>
              <a:t> Assist </a:t>
            </a:r>
            <a:r>
              <a:rPr lang="de-DE" sz="1100" dirty="0" err="1">
                <a:latin typeface="+mj-lt"/>
                <a:ea typeface="Times New Roman" panose="02020603050405020304" pitchFamily="18" charset="0"/>
              </a:rPr>
              <a:t>Interv</a:t>
            </a:r>
            <a:r>
              <a:rPr lang="de-DE" sz="1100" dirty="0">
                <a:latin typeface="+mj-lt"/>
                <a:ea typeface="Times New Roman" panose="02020603050405020304" pitchFamily="18" charset="0"/>
              </a:rPr>
              <a:t> 2012; 15: 443 </a:t>
            </a:r>
            <a:r>
              <a:rPr lang="en-GB" sz="1100" dirty="0">
                <a:latin typeface="+mj-lt"/>
                <a:ea typeface="Times New Roman" panose="02020603050405020304" pitchFamily="18" charset="0"/>
              </a:rPr>
              <a:t>–</a:t>
            </a:r>
            <a:r>
              <a:rPr lang="de-DE" sz="1100" dirty="0">
                <a:latin typeface="+mj-lt"/>
                <a:ea typeface="Times New Roman" panose="02020603050405020304" pitchFamily="18" charset="0"/>
              </a:rPr>
              <a:t> 450</a:t>
            </a:r>
            <a:endParaRPr lang="cs-CZ" sz="1100" dirty="0">
              <a:latin typeface="+mj-lt"/>
              <a:ea typeface="Times New Roman" panose="02020603050405020304" pitchFamily="18" charset="0"/>
            </a:endParaRPr>
          </a:p>
        </p:txBody>
      </p:sp>
      <p:pic>
        <p:nvPicPr>
          <p:cNvPr id="6" name="Zvuk 5">
            <a:hlinkClick r:id="" action="ppaction://media"/>
            <a:extLst>
              <a:ext uri="{FF2B5EF4-FFF2-40B4-BE49-F238E27FC236}">
                <a16:creationId xmlns:a16="http://schemas.microsoft.com/office/drawing/2014/main" id="{DCDDB9E7-24C3-4F7A-A347-7833DAA1A8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59656457"/>
      </p:ext>
    </p:extLst>
  </p:cSld>
  <p:clrMapOvr>
    <a:masterClrMapping/>
  </p:clrMapOvr>
  <mc:AlternateContent xmlns:mc="http://schemas.openxmlformats.org/markup-compatibility/2006">
    <mc:Choice xmlns:p14="http://schemas.microsoft.com/office/powerpoint/2010/main" Requires="p14">
      <p:transition spd="slow" p14:dur="2000" advTm="36898"/>
    </mc:Choice>
    <mc:Fallback>
      <p:transition spd="slow" advTm="36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Nadpis 1"/>
          <p:cNvSpPr>
            <a:spLocks noGrp="1"/>
          </p:cNvSpPr>
          <p:nvPr>
            <p:ph type="title" idx="4294967295"/>
          </p:nvPr>
        </p:nvSpPr>
        <p:spPr/>
        <p:txBody>
          <a:bodyPr vert="horz" lIns="91440" tIns="45720" rIns="91440" bIns="91440" rtlCol="0" anchor="b">
            <a:normAutofit/>
          </a:bodyPr>
          <a:lstStyle/>
          <a:p>
            <a:endParaRPr lang="cs-CZ"/>
          </a:p>
        </p:txBody>
      </p:sp>
      <p:sp>
        <p:nvSpPr>
          <p:cNvPr id="177155" name="Zástupný symbol pro obsah 2"/>
          <p:cNvSpPr>
            <a:spLocks noGrp="1"/>
          </p:cNvSpPr>
          <p:nvPr>
            <p:ph idx="4294967295"/>
          </p:nvPr>
        </p:nvSpPr>
        <p:spPr/>
        <p:txBody>
          <a:bodyPr/>
          <a:lstStyle/>
          <a:p>
            <a:pPr marL="273050" indent="-273050"/>
            <a:endParaRPr lang="cs-CZ"/>
          </a:p>
        </p:txBody>
      </p:sp>
      <p:pic>
        <p:nvPicPr>
          <p:cNvPr id="177156" name="Picture 2" descr="H:\sn hodnocení\70c.jpg"/>
          <p:cNvPicPr>
            <a:picLocks noChangeAspect="1" noChangeArrowheads="1"/>
          </p:cNvPicPr>
          <p:nvPr/>
        </p:nvPicPr>
        <p:blipFill>
          <a:blip r:embed="rId4"/>
          <a:srcRect/>
          <a:stretch>
            <a:fillRect/>
          </a:stretch>
        </p:blipFill>
        <p:spPr bwMode="auto">
          <a:xfrm>
            <a:off x="1524000" y="0"/>
            <a:ext cx="9144000" cy="6858000"/>
          </a:xfrm>
          <a:prstGeom prst="rect">
            <a:avLst/>
          </a:prstGeom>
          <a:noFill/>
          <a:ln w="9525">
            <a:noFill/>
            <a:miter lim="800000"/>
            <a:headEnd/>
            <a:tailEnd/>
          </a:ln>
        </p:spPr>
      </p:pic>
      <p:pic>
        <p:nvPicPr>
          <p:cNvPr id="2" name="Zvuk 1">
            <a:hlinkClick r:id="" action="ppaction://media"/>
            <a:extLst>
              <a:ext uri="{FF2B5EF4-FFF2-40B4-BE49-F238E27FC236}">
                <a16:creationId xmlns:a16="http://schemas.microsoft.com/office/drawing/2014/main" id="{0C95F6F5-50B7-4B0B-84C5-68D24F03E9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29517136"/>
      </p:ext>
    </p:extLst>
  </p:cSld>
  <p:clrMapOvr>
    <a:masterClrMapping/>
  </p:clrMapOvr>
  <p:transition advTm="64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Nadpis 1"/>
          <p:cNvSpPr>
            <a:spLocks noGrp="1"/>
          </p:cNvSpPr>
          <p:nvPr>
            <p:ph type="title" idx="4294967295"/>
          </p:nvPr>
        </p:nvSpPr>
        <p:spPr/>
        <p:txBody>
          <a:bodyPr vert="horz" lIns="91440" tIns="45720" rIns="91440" bIns="91440" rtlCol="0" anchor="b">
            <a:normAutofit/>
          </a:bodyPr>
          <a:lstStyle/>
          <a:p>
            <a:endParaRPr lang="cs-CZ"/>
          </a:p>
        </p:txBody>
      </p:sp>
      <p:sp>
        <p:nvSpPr>
          <p:cNvPr id="178179" name="Zástupný symbol pro obsah 2"/>
          <p:cNvSpPr>
            <a:spLocks noGrp="1"/>
          </p:cNvSpPr>
          <p:nvPr>
            <p:ph idx="4294967295"/>
          </p:nvPr>
        </p:nvSpPr>
        <p:spPr/>
        <p:txBody>
          <a:bodyPr/>
          <a:lstStyle/>
          <a:p>
            <a:pPr marL="273050" indent="-273050"/>
            <a:endParaRPr lang="cs-CZ"/>
          </a:p>
        </p:txBody>
      </p:sp>
      <p:pic>
        <p:nvPicPr>
          <p:cNvPr id="178180" name="Picture 2" descr="H:\sn hodnocení\60c.jpg"/>
          <p:cNvPicPr>
            <a:picLocks noChangeAspect="1" noChangeArrowheads="1"/>
          </p:cNvPicPr>
          <p:nvPr/>
        </p:nvPicPr>
        <p:blipFill>
          <a:blip r:embed="rId4"/>
          <a:srcRect/>
          <a:stretch>
            <a:fillRect/>
          </a:stretch>
        </p:blipFill>
        <p:spPr bwMode="auto">
          <a:xfrm>
            <a:off x="1524000" y="0"/>
            <a:ext cx="9144000" cy="6858000"/>
          </a:xfrm>
          <a:prstGeom prst="rect">
            <a:avLst/>
          </a:prstGeom>
          <a:noFill/>
          <a:ln w="9525">
            <a:noFill/>
            <a:miter lim="800000"/>
            <a:headEnd/>
            <a:tailEnd/>
          </a:ln>
        </p:spPr>
      </p:pic>
      <p:pic>
        <p:nvPicPr>
          <p:cNvPr id="3" name="Zvuk 2">
            <a:hlinkClick r:id="" action="ppaction://media"/>
            <a:extLst>
              <a:ext uri="{FF2B5EF4-FFF2-40B4-BE49-F238E27FC236}">
                <a16:creationId xmlns:a16="http://schemas.microsoft.com/office/drawing/2014/main" id="{0EF7318A-F9C2-40E6-AB63-20B37EB16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69109779"/>
      </p:ext>
    </p:extLst>
  </p:cSld>
  <p:clrMapOvr>
    <a:masterClrMapping/>
  </p:clrMapOvr>
  <p:transition advTm="47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Nadpis 1"/>
          <p:cNvSpPr>
            <a:spLocks noGrp="1"/>
          </p:cNvSpPr>
          <p:nvPr>
            <p:ph type="title" idx="4294967295"/>
          </p:nvPr>
        </p:nvSpPr>
        <p:spPr/>
        <p:txBody>
          <a:bodyPr vert="horz" lIns="91440" tIns="45720" rIns="91440" bIns="91440" rtlCol="0" anchor="b">
            <a:normAutofit/>
          </a:bodyPr>
          <a:lstStyle/>
          <a:p>
            <a:endParaRPr lang="cs-CZ" dirty="0"/>
          </a:p>
        </p:txBody>
      </p:sp>
      <p:sp>
        <p:nvSpPr>
          <p:cNvPr id="179203" name="Zástupný symbol pro obsah 2"/>
          <p:cNvSpPr>
            <a:spLocks noGrp="1"/>
          </p:cNvSpPr>
          <p:nvPr>
            <p:ph idx="4294967295"/>
          </p:nvPr>
        </p:nvSpPr>
        <p:spPr/>
        <p:txBody>
          <a:bodyPr/>
          <a:lstStyle/>
          <a:p>
            <a:pPr marL="273050" indent="-273050"/>
            <a:endParaRPr lang="cs-CZ"/>
          </a:p>
        </p:txBody>
      </p:sp>
      <p:pic>
        <p:nvPicPr>
          <p:cNvPr id="179204" name="Picture 2" descr="H:\sn hodnocení\50c.jpg"/>
          <p:cNvPicPr>
            <a:picLocks noChangeAspect="1" noChangeArrowheads="1"/>
          </p:cNvPicPr>
          <p:nvPr/>
        </p:nvPicPr>
        <p:blipFill>
          <a:blip r:embed="rId4"/>
          <a:srcRect/>
          <a:stretch>
            <a:fillRect/>
          </a:stretch>
        </p:blipFill>
        <p:spPr bwMode="auto">
          <a:xfrm>
            <a:off x="1524000" y="0"/>
            <a:ext cx="9144000" cy="6858000"/>
          </a:xfrm>
          <a:prstGeom prst="rect">
            <a:avLst/>
          </a:prstGeom>
          <a:noFill/>
          <a:ln w="9525">
            <a:noFill/>
            <a:miter lim="800000"/>
            <a:headEnd/>
            <a:tailEnd/>
          </a:ln>
        </p:spPr>
      </p:pic>
      <p:pic>
        <p:nvPicPr>
          <p:cNvPr id="2" name="Zvuk 1">
            <a:hlinkClick r:id="" action="ppaction://media"/>
            <a:extLst>
              <a:ext uri="{FF2B5EF4-FFF2-40B4-BE49-F238E27FC236}">
                <a16:creationId xmlns:a16="http://schemas.microsoft.com/office/drawing/2014/main" id="{4440DEBE-1751-4447-BA07-74948D4229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20016671"/>
      </p:ext>
    </p:extLst>
  </p:cSld>
  <p:clrMapOvr>
    <a:masterClrMapping/>
  </p:clrMapOvr>
  <p:transition advTm="19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Nadpis 1"/>
          <p:cNvSpPr>
            <a:spLocks noGrp="1"/>
          </p:cNvSpPr>
          <p:nvPr>
            <p:ph type="title" idx="4294967295"/>
          </p:nvPr>
        </p:nvSpPr>
        <p:spPr/>
        <p:txBody>
          <a:bodyPr vert="horz" lIns="91440" tIns="45720" rIns="91440" bIns="91440" rtlCol="0" anchor="b">
            <a:normAutofit/>
          </a:bodyPr>
          <a:lstStyle/>
          <a:p>
            <a:endParaRPr lang="cs-CZ"/>
          </a:p>
        </p:txBody>
      </p:sp>
      <p:sp>
        <p:nvSpPr>
          <p:cNvPr id="180227" name="Zástupný symbol pro obsah 2"/>
          <p:cNvSpPr>
            <a:spLocks noGrp="1"/>
          </p:cNvSpPr>
          <p:nvPr>
            <p:ph idx="4294967295"/>
          </p:nvPr>
        </p:nvSpPr>
        <p:spPr/>
        <p:txBody>
          <a:bodyPr/>
          <a:lstStyle/>
          <a:p>
            <a:pPr marL="273050" indent="-273050"/>
            <a:endParaRPr lang="cs-CZ"/>
          </a:p>
        </p:txBody>
      </p:sp>
      <p:pic>
        <p:nvPicPr>
          <p:cNvPr id="180228" name="Picture 2" descr="H:\sn hodnocení\40c.jpg"/>
          <p:cNvPicPr>
            <a:picLocks noChangeAspect="1" noChangeArrowheads="1"/>
          </p:cNvPicPr>
          <p:nvPr/>
        </p:nvPicPr>
        <p:blipFill>
          <a:blip r:embed="rId4"/>
          <a:srcRect/>
          <a:stretch>
            <a:fillRect/>
          </a:stretch>
        </p:blipFill>
        <p:spPr bwMode="auto">
          <a:xfrm>
            <a:off x="1524000" y="0"/>
            <a:ext cx="9144000" cy="6858000"/>
          </a:xfrm>
          <a:prstGeom prst="rect">
            <a:avLst/>
          </a:prstGeom>
          <a:noFill/>
          <a:ln w="9525">
            <a:noFill/>
            <a:miter lim="800000"/>
            <a:headEnd/>
            <a:tailEnd/>
          </a:ln>
        </p:spPr>
      </p:pic>
      <p:pic>
        <p:nvPicPr>
          <p:cNvPr id="2" name="Zvuk 1">
            <a:hlinkClick r:id="" action="ppaction://media"/>
            <a:extLst>
              <a:ext uri="{FF2B5EF4-FFF2-40B4-BE49-F238E27FC236}">
                <a16:creationId xmlns:a16="http://schemas.microsoft.com/office/drawing/2014/main" id="{DE216ED4-7938-44BB-A891-9D0910E470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860648"/>
      </p:ext>
    </p:extLst>
  </p:cSld>
  <p:clrMapOvr>
    <a:masterClrMapping/>
  </p:clrMapOvr>
  <p:transition advTm="21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Nadpis 1"/>
          <p:cNvSpPr>
            <a:spLocks noGrp="1"/>
          </p:cNvSpPr>
          <p:nvPr>
            <p:ph type="title" idx="4294967295"/>
          </p:nvPr>
        </p:nvSpPr>
        <p:spPr/>
        <p:txBody>
          <a:bodyPr vert="horz" lIns="91440" tIns="45720" rIns="91440" bIns="91440" rtlCol="0" anchor="b">
            <a:normAutofit/>
          </a:bodyPr>
          <a:lstStyle/>
          <a:p>
            <a:endParaRPr lang="cs-CZ"/>
          </a:p>
        </p:txBody>
      </p:sp>
      <p:sp>
        <p:nvSpPr>
          <p:cNvPr id="181251" name="Zástupný symbol pro obsah 2"/>
          <p:cNvSpPr>
            <a:spLocks noGrp="1"/>
          </p:cNvSpPr>
          <p:nvPr>
            <p:ph idx="4294967295"/>
          </p:nvPr>
        </p:nvSpPr>
        <p:spPr/>
        <p:txBody>
          <a:bodyPr/>
          <a:lstStyle/>
          <a:p>
            <a:pPr marL="273050" indent="-273050"/>
            <a:endParaRPr lang="cs-CZ"/>
          </a:p>
        </p:txBody>
      </p:sp>
      <p:pic>
        <p:nvPicPr>
          <p:cNvPr id="181252" name="Picture 2" descr="H:\sn hodnocení\30c.jpg"/>
          <p:cNvPicPr>
            <a:picLocks noChangeAspect="1" noChangeArrowheads="1"/>
          </p:cNvPicPr>
          <p:nvPr/>
        </p:nvPicPr>
        <p:blipFill>
          <a:blip r:embed="rId4"/>
          <a:srcRect/>
          <a:stretch>
            <a:fillRect/>
          </a:stretch>
        </p:blipFill>
        <p:spPr bwMode="auto">
          <a:xfrm>
            <a:off x="1524000" y="0"/>
            <a:ext cx="9144000" cy="6858000"/>
          </a:xfrm>
          <a:prstGeom prst="rect">
            <a:avLst/>
          </a:prstGeom>
          <a:noFill/>
          <a:ln w="9525">
            <a:noFill/>
            <a:miter lim="800000"/>
            <a:headEnd/>
            <a:tailEnd/>
          </a:ln>
        </p:spPr>
      </p:pic>
      <p:pic>
        <p:nvPicPr>
          <p:cNvPr id="2" name="Zvuk 1">
            <a:hlinkClick r:id="" action="ppaction://media"/>
            <a:extLst>
              <a:ext uri="{FF2B5EF4-FFF2-40B4-BE49-F238E27FC236}">
                <a16:creationId xmlns:a16="http://schemas.microsoft.com/office/drawing/2014/main" id="{7E617A09-13F3-46BD-BFA6-765365881B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91261589"/>
      </p:ext>
    </p:extLst>
  </p:cSld>
  <p:clrMapOvr>
    <a:masterClrMapping/>
  </p:clrMapOvr>
  <p:transition advTm="2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Nadpis 1"/>
          <p:cNvSpPr>
            <a:spLocks noGrp="1"/>
          </p:cNvSpPr>
          <p:nvPr>
            <p:ph type="title" idx="4294967295"/>
          </p:nvPr>
        </p:nvSpPr>
        <p:spPr/>
        <p:txBody>
          <a:bodyPr vert="horz" lIns="91440" tIns="45720" rIns="91440" bIns="91440" rtlCol="0" anchor="b">
            <a:normAutofit/>
          </a:bodyPr>
          <a:lstStyle/>
          <a:p>
            <a:endParaRPr lang="cs-CZ"/>
          </a:p>
        </p:txBody>
      </p:sp>
      <p:sp>
        <p:nvSpPr>
          <p:cNvPr id="182275" name="Zástupný symbol pro obsah 2"/>
          <p:cNvSpPr>
            <a:spLocks noGrp="1"/>
          </p:cNvSpPr>
          <p:nvPr>
            <p:ph idx="4294967295"/>
          </p:nvPr>
        </p:nvSpPr>
        <p:spPr/>
        <p:txBody>
          <a:bodyPr/>
          <a:lstStyle/>
          <a:p>
            <a:pPr marL="273050" indent="-273050"/>
            <a:endParaRPr lang="cs-CZ"/>
          </a:p>
        </p:txBody>
      </p:sp>
      <p:pic>
        <p:nvPicPr>
          <p:cNvPr id="182276" name="Picture 2" descr="H:\sn hodnocení\20c.jpg"/>
          <p:cNvPicPr>
            <a:picLocks noChangeAspect="1" noChangeArrowheads="1"/>
          </p:cNvPicPr>
          <p:nvPr/>
        </p:nvPicPr>
        <p:blipFill>
          <a:blip r:embed="rId4"/>
          <a:srcRect/>
          <a:stretch>
            <a:fillRect/>
          </a:stretch>
        </p:blipFill>
        <p:spPr bwMode="auto">
          <a:xfrm>
            <a:off x="1524000" y="0"/>
            <a:ext cx="9144000" cy="6858000"/>
          </a:xfrm>
          <a:prstGeom prst="rect">
            <a:avLst/>
          </a:prstGeom>
          <a:noFill/>
          <a:ln w="9525">
            <a:noFill/>
            <a:miter lim="800000"/>
            <a:headEnd/>
            <a:tailEnd/>
          </a:ln>
        </p:spPr>
      </p:pic>
      <p:pic>
        <p:nvPicPr>
          <p:cNvPr id="2" name="Zvuk 1">
            <a:hlinkClick r:id="" action="ppaction://media"/>
            <a:extLst>
              <a:ext uri="{FF2B5EF4-FFF2-40B4-BE49-F238E27FC236}">
                <a16:creationId xmlns:a16="http://schemas.microsoft.com/office/drawing/2014/main" id="{49C3D878-6F44-4C8D-8413-8B975327C3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70475203"/>
      </p:ext>
    </p:extLst>
  </p:cSld>
  <p:clrMapOvr>
    <a:masterClrMapping/>
  </p:clrMapOvr>
  <p:transition advTm="26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hangingPunct="1">
              <a:defRPr/>
            </a:pPr>
            <a:r>
              <a:rPr lang="cs-CZ" dirty="0"/>
              <a:t>B-Mode </a:t>
            </a:r>
            <a:r>
              <a:rPr lang="cs-CZ" dirty="0" err="1"/>
              <a:t>Assist</a:t>
            </a:r>
            <a:r>
              <a:rPr lang="cs-CZ" dirty="0"/>
              <a:t> program</a:t>
            </a:r>
          </a:p>
        </p:txBody>
      </p:sp>
      <p:sp>
        <p:nvSpPr>
          <p:cNvPr id="3" name="Zástupný symbol pro obsah 2"/>
          <p:cNvSpPr>
            <a:spLocks noGrp="1"/>
          </p:cNvSpPr>
          <p:nvPr>
            <p:ph idx="1"/>
          </p:nvPr>
        </p:nvSpPr>
        <p:spPr/>
        <p:txBody>
          <a:bodyPr/>
          <a:lstStyle/>
          <a:p>
            <a:pPr eaLnBrk="1" hangingPunct="1">
              <a:defRPr/>
            </a:pPr>
            <a:endParaRPr lang="cs-CZ"/>
          </a:p>
        </p:txBody>
      </p:sp>
      <p:pic>
        <p:nvPicPr>
          <p:cNvPr id="61444" name="Picture 2" descr="G:\články\patent\patent\Graphical_abstrac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 y="1690687"/>
            <a:ext cx="12154974" cy="362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02BC70FF-9B0C-4438-94C5-C1FFC98B06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14344529"/>
      </p:ext>
    </p:extLst>
  </p:cSld>
  <p:clrMapOvr>
    <a:masterClrMapping/>
  </p:clrMapOvr>
  <mc:AlternateContent xmlns:mc="http://schemas.openxmlformats.org/markup-compatibility/2006">
    <mc:Choice xmlns:p14="http://schemas.microsoft.com/office/powerpoint/2010/main" Requires="p14">
      <p:transition spd="slow" p14:dur="2000" advTm="9506"/>
    </mc:Choice>
    <mc:Fallback>
      <p:transition spd="slow" advTm="9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eaLnBrk="1" hangingPunct="1">
              <a:defRPr/>
            </a:pPr>
            <a:r>
              <a:rPr lang="cs-CZ" dirty="0"/>
              <a:t>90</a:t>
            </a:r>
            <a:r>
              <a:rPr lang="cs-CZ" baseline="30000" dirty="0"/>
              <a:t>th</a:t>
            </a:r>
            <a:r>
              <a:rPr lang="cs-CZ" dirty="0"/>
              <a:t> percentile</a:t>
            </a:r>
          </a:p>
        </p:txBody>
      </p:sp>
      <p:sp>
        <p:nvSpPr>
          <p:cNvPr id="3" name="Zástupný symbol pro obsah 2"/>
          <p:cNvSpPr>
            <a:spLocks noGrp="1"/>
          </p:cNvSpPr>
          <p:nvPr>
            <p:ph idx="1"/>
          </p:nvPr>
        </p:nvSpPr>
        <p:spPr>
          <a:xfrm>
            <a:off x="838200" y="5816816"/>
            <a:ext cx="10515600" cy="795337"/>
          </a:xfrm>
        </p:spPr>
        <p:txBody>
          <a:bodyPr>
            <a:normAutofit fontScale="55000" lnSpcReduction="20000"/>
          </a:bodyPr>
          <a:lstStyle/>
          <a:p>
            <a:pPr marL="0" indent="0" eaLnBrk="1" hangingPunct="1">
              <a:buNone/>
              <a:defRPr/>
            </a:pPr>
            <a:r>
              <a:rPr lang="en-US" sz="2800" dirty="0" err="1"/>
              <a:t>Blahuta</a:t>
            </a:r>
            <a:r>
              <a:rPr lang="en-US" sz="2800" dirty="0"/>
              <a:t> J, Soukup T, </a:t>
            </a:r>
            <a:r>
              <a:rPr lang="en-US" sz="2800" dirty="0" err="1"/>
              <a:t>Jelinkova</a:t>
            </a:r>
            <a:r>
              <a:rPr lang="en-US" sz="2800" dirty="0"/>
              <a:t> M, </a:t>
            </a:r>
            <a:r>
              <a:rPr lang="en-US" sz="2800" dirty="0" err="1"/>
              <a:t>Bartova</a:t>
            </a:r>
            <a:r>
              <a:rPr lang="en-US" sz="2800" dirty="0"/>
              <a:t> P, Cermak P, Herzig R, Skoloudik D.</a:t>
            </a:r>
            <a:r>
              <a:rPr lang="cs-CZ" sz="2800" dirty="0"/>
              <a:t> </a:t>
            </a:r>
            <a:r>
              <a:rPr lang="en-US" sz="2800" b="1" dirty="0"/>
              <a:t>A new program for highly reproducible automatic evaluation of the substantia nigra from transcranial sonographic images.</a:t>
            </a:r>
            <a:r>
              <a:rPr lang="en-US" sz="2800" dirty="0"/>
              <a:t> </a:t>
            </a:r>
            <a:r>
              <a:rPr lang="en-US" sz="2800" i="1" dirty="0"/>
              <a:t>Biomed Pap </a:t>
            </a:r>
            <a:r>
              <a:rPr lang="en-US" sz="2800" dirty="0"/>
              <a:t>2014;158(4):621-7.</a:t>
            </a:r>
            <a:br>
              <a:rPr lang="en-US" sz="2800" b="1" dirty="0"/>
            </a:br>
            <a:endParaRPr lang="cs-CZ" dirty="0"/>
          </a:p>
        </p:txBody>
      </p:sp>
      <p:pic>
        <p:nvPicPr>
          <p:cNvPr id="62468" name="Picture 2" descr="G:\články\Články k publikaci\srovnání 2 přístrojů\90 percentile.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568451"/>
            <a:ext cx="91440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245EC2FB-8BD7-4EA0-892A-F5E019D1E3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75309424"/>
      </p:ext>
    </p:extLst>
  </p:cSld>
  <p:clrMapOvr>
    <a:masterClrMapping/>
  </p:clrMapOvr>
  <mc:AlternateContent xmlns:mc="http://schemas.openxmlformats.org/markup-compatibility/2006">
    <mc:Choice xmlns:p14="http://schemas.microsoft.com/office/powerpoint/2010/main" Requires="p14">
      <p:transition spd="slow" p14:dur="2000" advTm="8578"/>
    </mc:Choice>
    <mc:Fallback>
      <p:transition spd="slow" advTm="8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098" name="Picture 2" descr="C:\Users\Táňa Fadrná\Desktop\Fusion Imaging-přednáška\obr. 15.jpg"/>
          <p:cNvPicPr>
            <a:picLocks noChangeAspect="1" noChangeArrowheads="1"/>
          </p:cNvPicPr>
          <p:nvPr/>
        </p:nvPicPr>
        <p:blipFill>
          <a:blip r:embed="rId4" cstate="print"/>
          <a:srcRect/>
          <a:stretch>
            <a:fillRect/>
          </a:stretch>
        </p:blipFill>
        <p:spPr bwMode="auto">
          <a:xfrm>
            <a:off x="582169" y="0"/>
            <a:ext cx="11027662" cy="6858000"/>
          </a:xfrm>
          <a:prstGeom prst="rect">
            <a:avLst/>
          </a:prstGeom>
          <a:noFill/>
        </p:spPr>
      </p:pic>
      <p:pic>
        <p:nvPicPr>
          <p:cNvPr id="5" name="Zvuk 4">
            <a:hlinkClick r:id="" action="ppaction://media"/>
            <a:extLst>
              <a:ext uri="{FF2B5EF4-FFF2-40B4-BE49-F238E27FC236}">
                <a16:creationId xmlns:a16="http://schemas.microsoft.com/office/drawing/2014/main" id="{DB981ADA-464D-4370-BF1E-B2DF4121C4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152"/>
    </mc:Choice>
    <mc:Fallback>
      <p:transition spd="slow" advTm="13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nvPr>
        </p:nvGraphicFramePr>
        <p:xfrm>
          <a:off x="1703512" y="115889"/>
          <a:ext cx="8964489" cy="6395530"/>
        </p:xfrm>
        <a:graphic>
          <a:graphicData uri="http://schemas.openxmlformats.org/drawingml/2006/table">
            <a:tbl>
              <a:tblPr/>
              <a:tblGrid>
                <a:gridCol w="6519183">
                  <a:extLst>
                    <a:ext uri="{9D8B030D-6E8A-4147-A177-3AD203B41FA5}">
                      <a16:colId xmlns:a16="http://schemas.microsoft.com/office/drawing/2014/main" val="4101345239"/>
                    </a:ext>
                  </a:extLst>
                </a:gridCol>
                <a:gridCol w="1481558">
                  <a:extLst>
                    <a:ext uri="{9D8B030D-6E8A-4147-A177-3AD203B41FA5}">
                      <a16:colId xmlns:a16="http://schemas.microsoft.com/office/drawing/2014/main" val="2657008117"/>
                    </a:ext>
                  </a:extLst>
                </a:gridCol>
                <a:gridCol w="963748">
                  <a:extLst>
                    <a:ext uri="{9D8B030D-6E8A-4147-A177-3AD203B41FA5}">
                      <a16:colId xmlns:a16="http://schemas.microsoft.com/office/drawing/2014/main" val="671301078"/>
                    </a:ext>
                  </a:extLst>
                </a:gridCol>
              </a:tblGrid>
              <a:tr h="360363">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200000"/>
                        </a:lnSpc>
                        <a:spcBef>
                          <a:spcPct val="0"/>
                        </a:spcBef>
                        <a:spcAft>
                          <a:spcPct val="0"/>
                        </a:spcAft>
                        <a:buClrTx/>
                        <a:buSzTx/>
                        <a:buFontTx/>
                        <a:buNone/>
                        <a:tabLst/>
                      </a:pPr>
                      <a:endPar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n-US" altLang="cs-CZ"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Spearman</a:t>
                      </a:r>
                      <a:r>
                        <a:rPr kumimoji="0" lang="en-US" altLang="cs-CZ"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r>
                        <a:rPr kumimoji="0" lang="en-US" altLang="cs-CZ"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 coefficient</a:t>
                      </a:r>
                      <a:endParaRPr kumimoji="0" lang="cs-CZ" altLang="cs-CZ"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n-US" altLang="cs-CZ" sz="12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a:t>
                      </a:r>
                      <a:endPar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21155489"/>
                  </a:ext>
                </a:extLst>
              </a:tr>
              <a:tr h="720725">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Automatic</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vs.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manual</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measurement</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ESAOTE</a:t>
                      </a:r>
                      <a:endParaRPr kumimoji="0" lang="cs-CZ" altLang="cs-CZ"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0.630</a:t>
                      </a:r>
                      <a:endParaRPr kumimoji="0" lang="cs-CZ" altLang="cs-CZ"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&lt; 0.0001</a:t>
                      </a:r>
                      <a:endParaRPr kumimoji="0" lang="cs-CZ" altLang="cs-CZ"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64799887"/>
                  </a:ext>
                </a:extLst>
              </a:tr>
              <a:tr h="720725">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Automatic</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vs.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manual</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measurement</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GE</a:t>
                      </a:r>
                      <a:endParaRPr kumimoji="0" lang="cs-CZ" altLang="cs-CZ"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0.553</a:t>
                      </a:r>
                      <a:endParaRPr kumimoji="0" lang="cs-CZ" altLang="cs-CZ"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&lt; 0.0001</a:t>
                      </a:r>
                      <a:endParaRPr kumimoji="0" lang="cs-CZ" altLang="cs-CZ"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81966124"/>
                  </a:ext>
                </a:extLst>
              </a:tr>
              <a:tr h="720725">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ESAOTE vs. GE -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automatic</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measurement</a:t>
                      </a:r>
                      <a:endParaRPr kumimoji="0" lang="cs-CZ" altLang="cs-CZ"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0.686</a:t>
                      </a:r>
                      <a:endParaRPr kumimoji="0" lang="cs-CZ" altLang="cs-CZ"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&lt; 0.0001</a:t>
                      </a:r>
                      <a:endParaRPr kumimoji="0" lang="cs-CZ" altLang="cs-CZ"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36200281"/>
                  </a:ext>
                </a:extLst>
              </a:tr>
              <a:tr h="720725">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ESAOTE vs. GE –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manual</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measurement</a:t>
                      </a:r>
                      <a:endParaRPr kumimoji="0" lang="cs-CZ" altLang="cs-CZ"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0.721</a:t>
                      </a:r>
                      <a:endParaRPr kumimoji="0" lang="cs-CZ" altLang="cs-CZ"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&lt; 0.0001</a:t>
                      </a:r>
                      <a:endParaRPr kumimoji="0" lang="cs-CZ" altLang="cs-CZ"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30804752"/>
                  </a:ext>
                </a:extLst>
              </a:tr>
              <a:tr h="674688">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Right</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vs.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left</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side</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with</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automatic</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measurement</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ESAOTE</a:t>
                      </a:r>
                      <a:endParaRPr kumimoji="0" lang="cs-CZ" altLang="cs-CZ"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0.575</a:t>
                      </a:r>
                      <a:endParaRPr kumimoji="0" lang="cs-CZ" altLang="cs-CZ"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&lt; 0.0001</a:t>
                      </a:r>
                      <a:endParaRPr kumimoji="0" lang="cs-CZ" altLang="cs-CZ"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14996323"/>
                  </a:ext>
                </a:extLst>
              </a:tr>
              <a:tr h="720725">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Right</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vs.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left</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side</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with</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automatic</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measurement</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GE</a:t>
                      </a:r>
                      <a:endParaRPr kumimoji="0" lang="cs-CZ" altLang="cs-CZ"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0.512</a:t>
                      </a:r>
                      <a:endParaRPr kumimoji="0" lang="cs-CZ" altLang="cs-CZ"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0.0001</a:t>
                      </a:r>
                      <a:endParaRPr kumimoji="0" lang="cs-CZ" altLang="cs-CZ"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31876972"/>
                  </a:ext>
                </a:extLst>
              </a:tr>
              <a:tr h="720725">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Right</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vs.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left</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side</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with</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manual</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measurement</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ESAOTE</a:t>
                      </a:r>
                      <a:endParaRPr kumimoji="0" lang="cs-CZ" altLang="cs-CZ"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0.494</a:t>
                      </a:r>
                      <a:endParaRPr kumimoji="0" lang="cs-CZ" altLang="cs-CZ"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0.0003</a:t>
                      </a:r>
                      <a:endParaRPr kumimoji="0" lang="cs-CZ" altLang="cs-CZ"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04000118"/>
                  </a:ext>
                </a:extLst>
              </a:tr>
              <a:tr h="720725">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Right</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vs.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left</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side</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with</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manual</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measurement</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GE</a:t>
                      </a:r>
                      <a:endParaRPr kumimoji="0" lang="cs-CZ" altLang="cs-CZ"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0.631</a:t>
                      </a:r>
                      <a:endParaRPr kumimoji="0" lang="cs-CZ" altLang="cs-CZ"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90000"/>
                        <a:buFont typeface="Wingdings" panose="05000000000000000000" pitchFamily="2" charset="2"/>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buClr>
                          <a:schemeClr val="accent2"/>
                        </a:buClr>
                        <a:buSzPct val="90000"/>
                        <a:buFont typeface="Wingdings" panose="05000000000000000000" pitchFamily="2" charset="2"/>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buClr>
                          <a:schemeClr val="folHlink"/>
                        </a:buClr>
                        <a:buSzPct val="9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&lt; 0.0001</a:t>
                      </a:r>
                      <a:endParaRPr kumimoji="0" lang="cs-CZ" altLang="cs-CZ"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7145" marR="4714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83595668"/>
                  </a:ext>
                </a:extLst>
              </a:tr>
            </a:tbl>
          </a:graphicData>
        </a:graphic>
      </p:graphicFrame>
      <p:pic>
        <p:nvPicPr>
          <p:cNvPr id="2" name="Zvuk 1">
            <a:hlinkClick r:id="" action="ppaction://media"/>
            <a:extLst>
              <a:ext uri="{FF2B5EF4-FFF2-40B4-BE49-F238E27FC236}">
                <a16:creationId xmlns:a16="http://schemas.microsoft.com/office/drawing/2014/main" id="{88081965-D52D-4819-9E1A-B793874618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26499116"/>
      </p:ext>
    </p:extLst>
  </p:cSld>
  <p:clrMapOvr>
    <a:masterClrMapping/>
  </p:clrMapOvr>
  <mc:AlternateContent xmlns:mc="http://schemas.openxmlformats.org/markup-compatibility/2006">
    <mc:Choice xmlns:p14="http://schemas.microsoft.com/office/powerpoint/2010/main" Requires="p14">
      <p:transition spd="slow" p14:dur="2000" advTm="8392"/>
    </mc:Choice>
    <mc:Fallback>
      <p:transition spd="slow" advTm="8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hangingPunct="1">
              <a:defRPr/>
            </a:pPr>
            <a:endParaRPr lang="cs-CZ"/>
          </a:p>
        </p:txBody>
      </p:sp>
      <p:sp>
        <p:nvSpPr>
          <p:cNvPr id="3" name="Zástupný symbol pro obsah 2"/>
          <p:cNvSpPr>
            <a:spLocks noGrp="1"/>
          </p:cNvSpPr>
          <p:nvPr>
            <p:ph idx="1"/>
          </p:nvPr>
        </p:nvSpPr>
        <p:spPr/>
        <p:txBody>
          <a:bodyPr/>
          <a:lstStyle/>
          <a:p>
            <a:pPr eaLnBrk="1" hangingPunct="1">
              <a:defRPr/>
            </a:pPr>
            <a:endParaRPr lang="cs-CZ"/>
          </a:p>
        </p:txBody>
      </p:sp>
      <p:pic>
        <p:nvPicPr>
          <p:cNvPr id="66564" name="Obrázek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400D53E3-F4EF-4145-BC9F-8B254D7F66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95535515"/>
      </p:ext>
    </p:extLst>
  </p:cSld>
  <p:clrMapOvr>
    <a:masterClrMapping/>
  </p:clrMapOvr>
  <mc:AlternateContent xmlns:mc="http://schemas.openxmlformats.org/markup-compatibility/2006">
    <mc:Choice xmlns:p14="http://schemas.microsoft.com/office/powerpoint/2010/main" Requires="p14">
      <p:transition spd="slow" p14:dur="2000" advTm="3864"/>
    </mc:Choice>
    <mc:Fallback>
      <p:transition spd="slow" advTm="3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hangingPunct="1">
              <a:defRPr/>
            </a:pPr>
            <a:endParaRPr lang="cs-CZ"/>
          </a:p>
        </p:txBody>
      </p:sp>
      <p:sp>
        <p:nvSpPr>
          <p:cNvPr id="3" name="Zástupný symbol pro obsah 2"/>
          <p:cNvSpPr>
            <a:spLocks noGrp="1"/>
          </p:cNvSpPr>
          <p:nvPr>
            <p:ph idx="1"/>
          </p:nvPr>
        </p:nvSpPr>
        <p:spPr>
          <a:xfrm>
            <a:off x="838200" y="1825625"/>
            <a:ext cx="9229627" cy="4351338"/>
          </a:xfrm>
        </p:spPr>
        <p:txBody>
          <a:bodyPr>
            <a:normAutofit/>
          </a:bodyPr>
          <a:lstStyle/>
          <a:p>
            <a:pPr eaLnBrk="1" hangingPunct="1">
              <a:defRPr/>
            </a:pPr>
            <a:r>
              <a:rPr lang="en-GB" dirty="0"/>
              <a:t>Automatic measurement: κ = 0.787 (95% CI: 0.648 – 0.926), AC1 = 0.812 (</a:t>
            </a:r>
            <a:r>
              <a:rPr lang="en-GB" i="1" dirty="0"/>
              <a:t>P</a:t>
            </a:r>
            <a:r>
              <a:rPr lang="en-GB" dirty="0"/>
              <a:t>&lt;0.0001) </a:t>
            </a:r>
          </a:p>
          <a:p>
            <a:pPr>
              <a:defRPr/>
            </a:pPr>
            <a:r>
              <a:rPr lang="en-GB" dirty="0"/>
              <a:t>Manual measurement: κ = 0.762 (95% CI: 0.615 – 0.909), AC1 = 0.787 (</a:t>
            </a:r>
            <a:r>
              <a:rPr lang="en-GB" i="1" dirty="0"/>
              <a:t>P</a:t>
            </a:r>
            <a:r>
              <a:rPr lang="en-GB" dirty="0"/>
              <a:t>&lt;0.0001). </a:t>
            </a:r>
          </a:p>
          <a:p>
            <a:pPr>
              <a:defRPr/>
            </a:pPr>
            <a:r>
              <a:rPr lang="en-GB" dirty="0"/>
              <a:t>Optimal cut-off value for automatic measurement +0.04 (18.540) with </a:t>
            </a:r>
            <a:r>
              <a:rPr lang="en-GB" b="1" dirty="0"/>
              <a:t>86,7% sensitivity </a:t>
            </a:r>
            <a:r>
              <a:rPr lang="en-GB" dirty="0"/>
              <a:t>and </a:t>
            </a:r>
            <a:r>
              <a:rPr lang="en-GB" b="1" dirty="0"/>
              <a:t>92,0% specificity</a:t>
            </a:r>
            <a:r>
              <a:rPr lang="en-GB" dirty="0"/>
              <a:t>.</a:t>
            </a:r>
          </a:p>
          <a:p>
            <a:pPr>
              <a:defRPr/>
            </a:pPr>
            <a:r>
              <a:rPr lang="en-GB" dirty="0"/>
              <a:t>Optimal cut-off value for manual measurement +1</a:t>
            </a:r>
            <a:r>
              <a:rPr lang="cs-CZ" dirty="0"/>
              <a:t>.</a:t>
            </a:r>
            <a:r>
              <a:rPr lang="en-GB" dirty="0"/>
              <a:t>4 </a:t>
            </a:r>
            <a:r>
              <a:rPr lang="cs-CZ" dirty="0"/>
              <a:t>m</a:t>
            </a:r>
            <a:r>
              <a:rPr lang="en-GB" dirty="0"/>
              <a:t>m</a:t>
            </a:r>
            <a:r>
              <a:rPr lang="en-GB" baseline="30000" dirty="0"/>
              <a:t>2 </a:t>
            </a:r>
            <a:r>
              <a:rPr lang="en-GB" dirty="0"/>
              <a:t>(25</a:t>
            </a:r>
            <a:r>
              <a:rPr lang="cs-CZ" dirty="0"/>
              <a:t>,</a:t>
            </a:r>
            <a:r>
              <a:rPr lang="en-GB" dirty="0"/>
              <a:t>5 </a:t>
            </a:r>
            <a:r>
              <a:rPr lang="cs-CZ" dirty="0"/>
              <a:t>m</a:t>
            </a:r>
            <a:r>
              <a:rPr lang="en-GB" dirty="0"/>
              <a:t>m</a:t>
            </a:r>
            <a:r>
              <a:rPr lang="en-GB" baseline="30000" dirty="0"/>
              <a:t>2</a:t>
            </a:r>
            <a:r>
              <a:rPr lang="en-GB" dirty="0"/>
              <a:t>) with </a:t>
            </a:r>
            <a:r>
              <a:rPr lang="en-GB" b="1" dirty="0"/>
              <a:t>86,7% sensitivity </a:t>
            </a:r>
            <a:r>
              <a:rPr lang="en-GB" dirty="0"/>
              <a:t>and </a:t>
            </a:r>
            <a:r>
              <a:rPr lang="en-GB" b="1" dirty="0"/>
              <a:t>96,0% specificity</a:t>
            </a:r>
            <a:r>
              <a:rPr lang="en-GB" dirty="0"/>
              <a:t>.</a:t>
            </a:r>
          </a:p>
        </p:txBody>
      </p:sp>
      <p:pic>
        <p:nvPicPr>
          <p:cNvPr id="4" name="Zvuk 3">
            <a:hlinkClick r:id="" action="ppaction://media"/>
            <a:extLst>
              <a:ext uri="{FF2B5EF4-FFF2-40B4-BE49-F238E27FC236}">
                <a16:creationId xmlns:a16="http://schemas.microsoft.com/office/drawing/2014/main" id="{46D38086-60B9-44B5-A6DC-7D5B56F6BA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57288654"/>
      </p:ext>
    </p:extLst>
  </p:cSld>
  <p:clrMapOvr>
    <a:masterClrMapping/>
  </p:clrMapOvr>
  <mc:AlternateContent xmlns:mc="http://schemas.openxmlformats.org/markup-compatibility/2006">
    <mc:Choice xmlns:p14="http://schemas.microsoft.com/office/powerpoint/2010/main" Requires="p14">
      <p:transition spd="slow" p14:dur="2000" advTm="9483"/>
    </mc:Choice>
    <mc:Fallback>
      <p:transition spd="slow" advTm="9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E57A3F2-3497-430E-BCD2-151E9B574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6">
            <a:extLst>
              <a:ext uri="{FF2B5EF4-FFF2-40B4-BE49-F238E27FC236}">
                <a16:creationId xmlns:a16="http://schemas.microsoft.com/office/drawing/2014/main" id="{88B1F424-0E60-4F04-AFC7-00E1F2110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
            <a:extLst>
              <a:ext uri="{FF2B5EF4-FFF2-40B4-BE49-F238E27FC236}">
                <a16:creationId xmlns:a16="http://schemas.microsoft.com/office/drawing/2014/main" id="{6B509DD1-7F4E-4C4D-9B18-626473A5F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Rectangle 8">
            <a:extLst>
              <a:ext uri="{FF2B5EF4-FFF2-40B4-BE49-F238E27FC236}">
                <a16:creationId xmlns:a16="http://schemas.microsoft.com/office/drawing/2014/main" id="{BB89D3BB-9A77-48E3-8C98-9A0A1DD4F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30050" name="Nadpis 1"/>
          <p:cNvSpPr>
            <a:spLocks noGrp="1"/>
          </p:cNvSpPr>
          <p:nvPr>
            <p:ph type="title" idx="4294967295"/>
          </p:nvPr>
        </p:nvSpPr>
        <p:spPr>
          <a:xfrm>
            <a:off x="1322754" y="1522820"/>
            <a:ext cx="2748041" cy="3601914"/>
          </a:xfrm>
        </p:spPr>
        <p:txBody>
          <a:bodyPr vert="horz" lIns="91440" tIns="45720" rIns="91440" bIns="45720" rtlCol="0" anchor="ctr">
            <a:normAutofit/>
          </a:bodyPr>
          <a:lstStyle/>
          <a:p>
            <a:pPr>
              <a:defRPr/>
            </a:pPr>
            <a:r>
              <a:rPr lang="en-US" sz="3600" kern="1200">
                <a:solidFill>
                  <a:srgbClr val="FFFFFF"/>
                </a:solidFill>
                <a:latin typeface="+mj-lt"/>
                <a:ea typeface="+mj-ea"/>
                <a:cs typeface="+mj-cs"/>
              </a:rPr>
              <a:t>Evaluation of echogenicity of brain structures</a:t>
            </a:r>
          </a:p>
        </p:txBody>
      </p:sp>
      <p:graphicFrame>
        <p:nvGraphicFramePr>
          <p:cNvPr id="130053" name="Zástupný symbol pro obsah 2">
            <a:extLst>
              <a:ext uri="{FF2B5EF4-FFF2-40B4-BE49-F238E27FC236}">
                <a16:creationId xmlns:a16="http://schemas.microsoft.com/office/drawing/2014/main" id="{566152F9-E29A-47EC-ADD1-CA1831863383}"/>
              </a:ext>
            </a:extLst>
          </p:cNvPr>
          <p:cNvGraphicFramePr>
            <a:graphicFrameLocks noGrp="1"/>
          </p:cNvGraphicFramePr>
          <p:nvPr>
            <p:ph idx="4294967295"/>
            <p:extLst>
              <p:ext uri="{D42A27DB-BD31-4B8C-83A1-F6EECF244321}">
                <p14:modId xmlns:p14="http://schemas.microsoft.com/office/powerpoint/2010/main" val="1303540985"/>
              </p:ext>
            </p:extLst>
          </p:nvPr>
        </p:nvGraphicFramePr>
        <p:xfrm>
          <a:off x="5042848" y="643467"/>
          <a:ext cx="6489510" cy="52525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Zvuk 1">
            <a:hlinkClick r:id="" action="ppaction://media"/>
            <a:extLst>
              <a:ext uri="{FF2B5EF4-FFF2-40B4-BE49-F238E27FC236}">
                <a16:creationId xmlns:a16="http://schemas.microsoft.com/office/drawing/2014/main" id="{B359D32C-6BC6-451E-9EB3-44AC356CEC3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95428316"/>
      </p:ext>
    </p:extLst>
  </p:cSld>
  <p:clrMapOvr>
    <a:masterClrMapping/>
  </p:clrMapOvr>
  <mc:AlternateContent xmlns:mc="http://schemas.openxmlformats.org/markup-compatibility/2006">
    <mc:Choice xmlns:p14="http://schemas.microsoft.com/office/powerpoint/2010/main" Requires="p14">
      <p:transition spd="slow" p14:dur="2000" advTm="18911"/>
    </mc:Choice>
    <mc:Fallback>
      <p:transition spd="slow" advTm="18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562512" y="915281"/>
            <a:ext cx="9105488" cy="5210883"/>
          </a:xfrm>
        </p:spPr>
      </p:pic>
      <p:pic>
        <p:nvPicPr>
          <p:cNvPr id="3" name="Zvuk 2">
            <a:hlinkClick r:id="" action="ppaction://media"/>
            <a:extLst>
              <a:ext uri="{FF2B5EF4-FFF2-40B4-BE49-F238E27FC236}">
                <a16:creationId xmlns:a16="http://schemas.microsoft.com/office/drawing/2014/main" id="{4E74FA3E-59A6-4059-AC9A-225B782FB2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71444978"/>
      </p:ext>
    </p:extLst>
  </p:cSld>
  <p:clrMapOvr>
    <a:masterClrMapping/>
  </p:clrMapOvr>
  <mc:AlternateContent xmlns:mc="http://schemas.openxmlformats.org/markup-compatibility/2006">
    <mc:Choice xmlns:p14="http://schemas.microsoft.com/office/powerpoint/2010/main" Requires="p14">
      <p:transition spd="slow" p14:dur="2000" advTm="12502"/>
    </mc:Choice>
    <mc:Fallback>
      <p:transition spd="slow" advTm="12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4000" y="382613"/>
            <a:ext cx="9144000" cy="5772151"/>
          </a:xfrm>
        </p:spPr>
      </p:pic>
      <p:pic>
        <p:nvPicPr>
          <p:cNvPr id="3" name="Zvuk 2">
            <a:hlinkClick r:id="" action="ppaction://media"/>
            <a:extLst>
              <a:ext uri="{FF2B5EF4-FFF2-40B4-BE49-F238E27FC236}">
                <a16:creationId xmlns:a16="http://schemas.microsoft.com/office/drawing/2014/main" id="{34CE46AF-E7BF-4B46-A165-0FE44DB57F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93686257"/>
      </p:ext>
    </p:extLst>
  </p:cSld>
  <p:clrMapOvr>
    <a:masterClrMapping/>
  </p:clrMapOvr>
  <mc:AlternateContent xmlns:mc="http://schemas.openxmlformats.org/markup-compatibility/2006">
    <mc:Choice xmlns:p14="http://schemas.microsoft.com/office/powerpoint/2010/main" Requires="p14">
      <p:transition spd="slow" p14:dur="2000" advTm="2610"/>
    </mc:Choice>
    <mc:Fallback>
      <p:transition spd="slow" advTm="2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4002" y="620688"/>
            <a:ext cx="9143999" cy="5772150"/>
          </a:xfrm>
        </p:spPr>
      </p:pic>
      <p:pic>
        <p:nvPicPr>
          <p:cNvPr id="3" name="Zvuk 2">
            <a:hlinkClick r:id="" action="ppaction://media"/>
            <a:extLst>
              <a:ext uri="{FF2B5EF4-FFF2-40B4-BE49-F238E27FC236}">
                <a16:creationId xmlns:a16="http://schemas.microsoft.com/office/drawing/2014/main" id="{C55F1130-6AF8-4A66-A028-FF67D94224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27157683"/>
      </p:ext>
    </p:extLst>
  </p:cSld>
  <p:clrMapOvr>
    <a:masterClrMapping/>
  </p:clrMapOvr>
  <mc:AlternateContent xmlns:mc="http://schemas.openxmlformats.org/markup-compatibility/2006">
    <mc:Choice xmlns:p14="http://schemas.microsoft.com/office/powerpoint/2010/main" Requires="p14">
      <p:transition spd="slow" p14:dur="2000" advTm="7788"/>
    </mc:Choice>
    <mc:Fallback>
      <p:transition spd="slow" advTm="7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4001" y="-1420"/>
            <a:ext cx="9143999" cy="6845774"/>
          </a:xfrm>
        </p:spPr>
      </p:pic>
      <p:pic>
        <p:nvPicPr>
          <p:cNvPr id="3" name="Zvuk 2">
            <a:hlinkClick r:id="" action="ppaction://media"/>
            <a:extLst>
              <a:ext uri="{FF2B5EF4-FFF2-40B4-BE49-F238E27FC236}">
                <a16:creationId xmlns:a16="http://schemas.microsoft.com/office/drawing/2014/main" id="{36792E95-1296-4B5D-BDA6-0C77E4E8AB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63412898"/>
      </p:ext>
    </p:extLst>
  </p:cSld>
  <p:clrMapOvr>
    <a:masterClrMapping/>
  </p:clrMapOvr>
  <mc:AlternateContent xmlns:mc="http://schemas.openxmlformats.org/markup-compatibility/2006">
    <mc:Choice xmlns:p14="http://schemas.microsoft.com/office/powerpoint/2010/main" Requires="p14">
      <p:transition spd="slow" p14:dur="2000" advTm="9390"/>
    </mc:Choice>
    <mc:Fallback>
      <p:transition spd="slow" advTm="9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pPr marL="0" indent="0">
              <a:buNone/>
            </a:pPr>
            <a:r>
              <a:rPr lang="en-GB" sz="3200" dirty="0"/>
              <a:t>Digital Image Analysis enables to compare </a:t>
            </a:r>
            <a:r>
              <a:rPr lang="en-GB" sz="3200" dirty="0" err="1"/>
              <a:t>echogenicit</a:t>
            </a:r>
            <a:r>
              <a:rPr lang="cs-CZ" sz="3200" dirty="0"/>
              <a:t>y</a:t>
            </a:r>
            <a:r>
              <a:rPr lang="en-GB" sz="3200" dirty="0"/>
              <a:t> of any predefined area of the brain between patients with severe neurodegenerative diseases and heathy subjects and also to monitor the changes of echogenicity of predefined brain structures during the course of disease (in defined time period)</a:t>
            </a:r>
          </a:p>
          <a:p>
            <a:pPr marL="0" indent="0">
              <a:buNone/>
            </a:pPr>
            <a:endParaRPr lang="en-GB" sz="3200" dirty="0"/>
          </a:p>
        </p:txBody>
      </p:sp>
      <p:pic>
        <p:nvPicPr>
          <p:cNvPr id="4" name="Zvuk 3">
            <a:hlinkClick r:id="" action="ppaction://media"/>
            <a:extLst>
              <a:ext uri="{FF2B5EF4-FFF2-40B4-BE49-F238E27FC236}">
                <a16:creationId xmlns:a16="http://schemas.microsoft.com/office/drawing/2014/main" id="{E8A38F21-02E3-4252-A368-8CA724E036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90600062"/>
      </p:ext>
    </p:extLst>
  </p:cSld>
  <p:clrMapOvr>
    <a:masterClrMapping/>
  </p:clrMapOvr>
  <mc:AlternateContent xmlns:mc="http://schemas.openxmlformats.org/markup-compatibility/2006">
    <mc:Choice xmlns:p14="http://schemas.microsoft.com/office/powerpoint/2010/main" Requires="p14">
      <p:transition spd="slow" p14:dur="2000" advTm="25389"/>
    </mc:Choice>
    <mc:Fallback>
      <p:transition spd="slow" advTm="25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390054"/>
            <a:ext cx="8229600" cy="1210146"/>
          </a:xfrm>
        </p:spPr>
        <p:txBody>
          <a:bodyPr>
            <a:noAutofit/>
          </a:bodyPr>
          <a:lstStyle/>
          <a:p>
            <a:pPr algn="l"/>
            <a:r>
              <a:rPr lang="cs-CZ" sz="3600" b="1" dirty="0" err="1"/>
              <a:t>Studies</a:t>
            </a:r>
            <a:r>
              <a:rPr lang="cs-CZ" sz="3600" b="1" dirty="0"/>
              <a:t> </a:t>
            </a:r>
            <a:r>
              <a:rPr lang="cs-CZ" sz="3600" b="1" dirty="0" err="1"/>
              <a:t>with</a:t>
            </a:r>
            <a:r>
              <a:rPr lang="cs-CZ" sz="3600" b="1" dirty="0"/>
              <a:t> Digital Image </a:t>
            </a:r>
            <a:r>
              <a:rPr lang="cs-CZ" sz="3600" b="1" dirty="0" err="1"/>
              <a:t>Analysis</a:t>
            </a:r>
            <a:r>
              <a:rPr lang="cs-CZ" sz="3600" b="1" dirty="0"/>
              <a:t> and TCS</a:t>
            </a:r>
          </a:p>
        </p:txBody>
      </p:sp>
      <p:sp>
        <p:nvSpPr>
          <p:cNvPr id="3" name="Zástupný symbol pro obsah 2"/>
          <p:cNvSpPr>
            <a:spLocks noGrp="1"/>
          </p:cNvSpPr>
          <p:nvPr>
            <p:ph idx="1"/>
          </p:nvPr>
        </p:nvSpPr>
        <p:spPr>
          <a:xfrm>
            <a:off x="537328" y="1178351"/>
            <a:ext cx="11180190" cy="5679649"/>
          </a:xfrm>
        </p:spPr>
        <p:txBody>
          <a:bodyPr>
            <a:noAutofit/>
          </a:bodyPr>
          <a:lstStyle/>
          <a:p>
            <a:pPr marL="0" indent="0">
              <a:buNone/>
            </a:pPr>
            <a:br>
              <a:rPr lang="en-US" sz="1800" dirty="0"/>
            </a:br>
            <a:r>
              <a:rPr lang="en-US" sz="1800" dirty="0" err="1"/>
              <a:t>Blahuta</a:t>
            </a:r>
            <a:r>
              <a:rPr lang="en-US" sz="1800" dirty="0"/>
              <a:t> J, Soukup T, </a:t>
            </a:r>
            <a:r>
              <a:rPr lang="en-US" sz="1800" dirty="0" err="1"/>
              <a:t>Jelinkova</a:t>
            </a:r>
            <a:r>
              <a:rPr lang="en-US" sz="1800" dirty="0"/>
              <a:t> M, </a:t>
            </a:r>
            <a:r>
              <a:rPr lang="en-US" sz="1800" dirty="0" err="1"/>
              <a:t>Bartova</a:t>
            </a:r>
            <a:r>
              <a:rPr lang="en-US" sz="1800" dirty="0"/>
              <a:t> P, Cermak P, Herzig R, Skoloudik D.</a:t>
            </a:r>
            <a:r>
              <a:rPr lang="cs-CZ" sz="1800" dirty="0"/>
              <a:t> </a:t>
            </a:r>
            <a:r>
              <a:rPr lang="en-US" sz="1800" b="1" dirty="0"/>
              <a:t>A new program for highly reproducible automatic evaluation of the substantia nigra from transcranial sonographic images.</a:t>
            </a:r>
            <a:r>
              <a:rPr lang="en-US" sz="1800" dirty="0"/>
              <a:t> </a:t>
            </a:r>
            <a:r>
              <a:rPr lang="en-US" sz="1800" i="1" dirty="0"/>
              <a:t>Biomed Pap Med Fac Univ </a:t>
            </a:r>
            <a:r>
              <a:rPr lang="en-US" sz="1800" i="1" dirty="0" err="1"/>
              <a:t>Palacky</a:t>
            </a:r>
            <a:r>
              <a:rPr lang="en-US" sz="1800" i="1" dirty="0"/>
              <a:t> Olomouc Czech Repub. </a:t>
            </a:r>
            <a:r>
              <a:rPr lang="en-US" sz="1800" dirty="0"/>
              <a:t>2014;158(4):621-7.</a:t>
            </a:r>
            <a:endParaRPr lang="cs-CZ" sz="1800" dirty="0"/>
          </a:p>
          <a:p>
            <a:pPr marL="0" indent="0">
              <a:buNone/>
            </a:pPr>
            <a:r>
              <a:rPr lang="cs-CZ" sz="1800" dirty="0"/>
              <a:t>Š</a:t>
            </a:r>
            <a:r>
              <a:rPr lang="en-US" sz="1800" dirty="0" err="1"/>
              <a:t>koloudík</a:t>
            </a:r>
            <a:r>
              <a:rPr lang="en-US" sz="1800" dirty="0"/>
              <a:t> D, </a:t>
            </a:r>
            <a:r>
              <a:rPr lang="en-US" sz="1800" dirty="0" err="1"/>
              <a:t>Jelínková</a:t>
            </a:r>
            <a:r>
              <a:rPr lang="en-US" sz="1800" dirty="0"/>
              <a:t> M, </a:t>
            </a:r>
            <a:r>
              <a:rPr lang="en-US" sz="1800" dirty="0" err="1"/>
              <a:t>Blahuta</a:t>
            </a:r>
            <a:r>
              <a:rPr lang="en-US" sz="1800" dirty="0"/>
              <a:t> J, </a:t>
            </a:r>
            <a:r>
              <a:rPr lang="cs-CZ" sz="1800" dirty="0"/>
              <a:t>et al</a:t>
            </a:r>
            <a:r>
              <a:rPr lang="en-US" sz="1800" dirty="0"/>
              <a:t>.</a:t>
            </a:r>
            <a:r>
              <a:rPr lang="cs-CZ" sz="1800" dirty="0"/>
              <a:t> </a:t>
            </a:r>
            <a:r>
              <a:rPr lang="en-US" sz="1800" b="1" dirty="0"/>
              <a:t>Transcranial sonography of the substantia nigra: digital image analysis.</a:t>
            </a:r>
            <a:r>
              <a:rPr lang="en-US" sz="1800" dirty="0"/>
              <a:t> </a:t>
            </a:r>
            <a:r>
              <a:rPr lang="en-US" sz="1800" i="1" dirty="0"/>
              <a:t>AJNR Am J </a:t>
            </a:r>
            <a:r>
              <a:rPr lang="en-US" sz="1800" i="1" dirty="0" err="1"/>
              <a:t>Neuroradiol</a:t>
            </a:r>
            <a:r>
              <a:rPr lang="en-US" sz="1800" i="1" dirty="0"/>
              <a:t>. </a:t>
            </a:r>
            <a:r>
              <a:rPr lang="en-US" sz="1800" dirty="0"/>
              <a:t>2014;35(12):2273-8.</a:t>
            </a:r>
            <a:endParaRPr lang="cs-CZ" sz="1800" dirty="0"/>
          </a:p>
          <a:p>
            <a:pPr marL="0" indent="0">
              <a:buNone/>
            </a:pPr>
            <a:r>
              <a:rPr lang="cs-CZ" sz="1800" dirty="0"/>
              <a:t>Š</a:t>
            </a:r>
            <a:r>
              <a:rPr lang="en-US" sz="1800" dirty="0" err="1"/>
              <a:t>ilhán</a:t>
            </a:r>
            <a:r>
              <a:rPr lang="en-US" sz="1800" dirty="0"/>
              <a:t> P, </a:t>
            </a:r>
            <a:r>
              <a:rPr lang="en-US" sz="1800" dirty="0" err="1"/>
              <a:t>Jelínková</a:t>
            </a:r>
            <a:r>
              <a:rPr lang="en-US" sz="1800" dirty="0"/>
              <a:t> M, Walter U, Pavlov </a:t>
            </a:r>
            <a:r>
              <a:rPr lang="en-US" sz="1800" dirty="0" err="1"/>
              <a:t>Praško</a:t>
            </a:r>
            <a:r>
              <a:rPr lang="en-US" sz="1800" dirty="0"/>
              <a:t> J, Herzig R, </a:t>
            </a:r>
            <a:r>
              <a:rPr lang="en-US" sz="1800" dirty="0" err="1"/>
              <a:t>Langová</a:t>
            </a:r>
            <a:r>
              <a:rPr lang="en-US" sz="1800" dirty="0"/>
              <a:t> K, Školoudík D.</a:t>
            </a:r>
            <a:r>
              <a:rPr lang="cs-CZ" sz="1800" dirty="0"/>
              <a:t> </a:t>
            </a:r>
            <a:r>
              <a:rPr lang="en-US" sz="1800" b="1" dirty="0"/>
              <a:t>Transcranial sonography of brainstem structures in panic disorder.</a:t>
            </a:r>
            <a:r>
              <a:rPr lang="en-US" sz="1800" dirty="0"/>
              <a:t> </a:t>
            </a:r>
            <a:r>
              <a:rPr lang="en-US" sz="1800" i="1" dirty="0"/>
              <a:t>Psychiatry Res. </a:t>
            </a:r>
            <a:r>
              <a:rPr lang="en-US" sz="1800" dirty="0"/>
              <a:t>2015;234(1):137-43.</a:t>
            </a:r>
            <a:endParaRPr lang="cs-CZ" sz="1800" dirty="0"/>
          </a:p>
          <a:p>
            <a:pPr marL="0" indent="0">
              <a:buNone/>
            </a:pPr>
            <a:r>
              <a:rPr lang="cs-CZ" sz="1800" dirty="0" err="1"/>
              <a:t>Hamerla</a:t>
            </a:r>
            <a:r>
              <a:rPr lang="cs-CZ" sz="1800" dirty="0"/>
              <a:t> G, </a:t>
            </a:r>
            <a:r>
              <a:rPr lang="cs-CZ" sz="1800" dirty="0" err="1"/>
              <a:t>Kropp</a:t>
            </a:r>
            <a:r>
              <a:rPr lang="cs-CZ" sz="1800" dirty="0"/>
              <a:t> P, </a:t>
            </a:r>
            <a:r>
              <a:rPr lang="cs-CZ" sz="1800" dirty="0" err="1"/>
              <a:t>Meyer</a:t>
            </a:r>
            <a:r>
              <a:rPr lang="cs-CZ" sz="1800" dirty="0"/>
              <a:t> B, </a:t>
            </a:r>
            <a:r>
              <a:rPr lang="cs-CZ" sz="1800" dirty="0" err="1"/>
              <a:t>Rocco</a:t>
            </a:r>
            <a:r>
              <a:rPr lang="cs-CZ" sz="1800" dirty="0"/>
              <a:t> A, </a:t>
            </a:r>
            <a:r>
              <a:rPr lang="cs-CZ" sz="1800" dirty="0" err="1"/>
              <a:t>Jürgens</a:t>
            </a:r>
            <a:r>
              <a:rPr lang="cs-CZ" sz="1800" dirty="0"/>
              <a:t> TP, Walter U. </a:t>
            </a:r>
            <a:r>
              <a:rPr lang="cs-CZ" sz="1800" b="1" dirty="0" err="1"/>
              <a:t>Midbrain</a:t>
            </a:r>
            <a:r>
              <a:rPr lang="cs-CZ" sz="1800" b="1" dirty="0"/>
              <a:t> </a:t>
            </a:r>
            <a:r>
              <a:rPr lang="cs-CZ" sz="1800" b="1" dirty="0" err="1"/>
              <a:t>raphe</a:t>
            </a:r>
            <a:r>
              <a:rPr lang="cs-CZ" sz="1800" b="1" dirty="0"/>
              <a:t> </a:t>
            </a:r>
            <a:r>
              <a:rPr lang="cs-CZ" sz="1800" b="1" dirty="0" err="1"/>
              <a:t>hypoechogenicity</a:t>
            </a:r>
            <a:r>
              <a:rPr lang="cs-CZ" sz="1800" b="1" dirty="0"/>
              <a:t> in </a:t>
            </a:r>
            <a:r>
              <a:rPr lang="cs-CZ" sz="1800" b="1" dirty="0" err="1"/>
              <a:t>migraineurs</a:t>
            </a:r>
            <a:r>
              <a:rPr lang="cs-CZ" sz="1800" b="1" dirty="0"/>
              <a:t>: An </a:t>
            </a:r>
            <a:r>
              <a:rPr lang="cs-CZ" sz="1800" b="1" dirty="0" err="1"/>
              <a:t>indicator</a:t>
            </a:r>
            <a:r>
              <a:rPr lang="cs-CZ" sz="1800" b="1" dirty="0"/>
              <a:t> </a:t>
            </a:r>
            <a:r>
              <a:rPr lang="cs-CZ" sz="1800" b="1" dirty="0" err="1"/>
              <a:t>for</a:t>
            </a:r>
            <a:r>
              <a:rPr lang="cs-CZ" sz="1800" b="1" dirty="0"/>
              <a:t> </a:t>
            </a:r>
            <a:r>
              <a:rPr lang="cs-CZ" sz="1800" b="1" dirty="0" err="1"/>
              <a:t>the</a:t>
            </a:r>
            <a:r>
              <a:rPr lang="cs-CZ" sz="1800" b="1" dirty="0"/>
              <a:t> use </a:t>
            </a:r>
            <a:r>
              <a:rPr lang="cs-CZ" sz="1800" b="1" dirty="0" err="1"/>
              <a:t>of</a:t>
            </a:r>
            <a:r>
              <a:rPr lang="cs-CZ" sz="1800" b="1" dirty="0"/>
              <a:t> </a:t>
            </a:r>
            <a:r>
              <a:rPr lang="cs-CZ" sz="1800" b="1" dirty="0" err="1"/>
              <a:t>analgesics</a:t>
            </a:r>
            <a:r>
              <a:rPr lang="cs-CZ" sz="1800" b="1" dirty="0"/>
              <a:t> but not </a:t>
            </a:r>
            <a:r>
              <a:rPr lang="cs-CZ" sz="1800" b="1" dirty="0" err="1"/>
              <a:t>triptans</a:t>
            </a:r>
            <a:r>
              <a:rPr lang="cs-CZ" sz="1800" b="1" dirty="0"/>
              <a:t>. </a:t>
            </a:r>
            <a:r>
              <a:rPr lang="cs-CZ" sz="1800" i="1" dirty="0" err="1"/>
              <a:t>Cephalalgia</a:t>
            </a:r>
            <a:r>
              <a:rPr lang="cs-CZ" sz="1800" i="1" dirty="0"/>
              <a:t>. </a:t>
            </a:r>
            <a:r>
              <a:rPr lang="cs-CZ" sz="1800" dirty="0"/>
              <a:t>2016;37(11):1057-66.</a:t>
            </a:r>
            <a:endParaRPr lang="cs-CZ" sz="1800" b="1" dirty="0"/>
          </a:p>
          <a:p>
            <a:pPr marL="0" indent="0">
              <a:buNone/>
            </a:pPr>
            <a:r>
              <a:rPr lang="en-US" sz="1800" dirty="0"/>
              <a:t>Walter U, </a:t>
            </a:r>
            <a:r>
              <a:rPr lang="en-US" sz="1800" dirty="0" err="1"/>
              <a:t>Skowrońska</a:t>
            </a:r>
            <a:r>
              <a:rPr lang="en-US" sz="1800" dirty="0"/>
              <a:t> M, Litwin T, </a:t>
            </a:r>
            <a:r>
              <a:rPr lang="en-US" sz="1800" dirty="0" err="1"/>
              <a:t>Szpak</a:t>
            </a:r>
            <a:r>
              <a:rPr lang="en-US" sz="1800" dirty="0"/>
              <a:t> GM, </a:t>
            </a:r>
            <a:r>
              <a:rPr lang="en-US" sz="1800" dirty="0" err="1"/>
              <a:t>Jabłonka-Salach</a:t>
            </a:r>
            <a:r>
              <a:rPr lang="en-US" sz="1800" dirty="0"/>
              <a:t> K, </a:t>
            </a:r>
            <a:r>
              <a:rPr lang="en-US" sz="1800" dirty="0" err="1"/>
              <a:t>Skoloudík</a:t>
            </a:r>
            <a:r>
              <a:rPr lang="en-US" sz="1800" dirty="0"/>
              <a:t> D, </a:t>
            </a:r>
            <a:r>
              <a:rPr lang="en-US" sz="1800" dirty="0" err="1"/>
              <a:t>Bulska</a:t>
            </a:r>
            <a:r>
              <a:rPr lang="en-US" sz="1800" dirty="0"/>
              <a:t> E, </a:t>
            </a:r>
            <a:r>
              <a:rPr lang="en-US" sz="1800" dirty="0" err="1"/>
              <a:t>Członkowska</a:t>
            </a:r>
            <a:r>
              <a:rPr lang="en-US" sz="1800" dirty="0"/>
              <a:t> A.</a:t>
            </a:r>
            <a:r>
              <a:rPr lang="cs-CZ" sz="1800" dirty="0"/>
              <a:t> </a:t>
            </a:r>
            <a:r>
              <a:rPr lang="en-US" sz="1800" b="1" dirty="0"/>
              <a:t>Lenticular nucleus </a:t>
            </a:r>
            <a:r>
              <a:rPr lang="en-US" sz="1800" b="1" dirty="0" err="1"/>
              <a:t>hyperechogenicity</a:t>
            </a:r>
            <a:r>
              <a:rPr lang="en-US" sz="1800" b="1" dirty="0"/>
              <a:t> in Wilson's disease reflects local copper, but not iron accumulation.</a:t>
            </a:r>
            <a:r>
              <a:rPr lang="en-US" sz="1800" dirty="0"/>
              <a:t> </a:t>
            </a:r>
            <a:r>
              <a:rPr lang="en-US" sz="1800" i="1" dirty="0"/>
              <a:t>J Neural </a:t>
            </a:r>
            <a:r>
              <a:rPr lang="en-US" sz="1800" i="1" dirty="0" err="1"/>
              <a:t>Transm</a:t>
            </a:r>
            <a:r>
              <a:rPr lang="en-US" sz="1800" i="1" dirty="0"/>
              <a:t> (Vienna). </a:t>
            </a:r>
            <a:r>
              <a:rPr lang="en-US" sz="1800" dirty="0"/>
              <a:t>2014;121(10):1273-9.</a:t>
            </a:r>
            <a:endParaRPr lang="cs-CZ" sz="1800" dirty="0"/>
          </a:p>
          <a:p>
            <a:pPr marL="0" indent="0">
              <a:buNone/>
            </a:pPr>
            <a:r>
              <a:rPr lang="en-US" sz="1800" dirty="0" err="1"/>
              <a:t>Mašková</a:t>
            </a:r>
            <a:r>
              <a:rPr lang="en-US" sz="1800" dirty="0"/>
              <a:t> J, Školoudík D, </a:t>
            </a:r>
            <a:r>
              <a:rPr lang="en-US" sz="1800" dirty="0" err="1"/>
              <a:t>Burgetová</a:t>
            </a:r>
            <a:r>
              <a:rPr lang="en-US" sz="1800" dirty="0"/>
              <a:t> A, </a:t>
            </a:r>
            <a:r>
              <a:rPr lang="cs-CZ" sz="1800" dirty="0"/>
              <a:t>et al. </a:t>
            </a:r>
            <a:r>
              <a:rPr lang="en-US" sz="1800" b="1" dirty="0"/>
              <a:t>Comparison of transcranial sonography-magnetic resonance fusion imaging in Wilson's and early-onset Parkinson's diseases.</a:t>
            </a:r>
            <a:r>
              <a:rPr lang="en-US" sz="1800" dirty="0"/>
              <a:t> </a:t>
            </a:r>
            <a:r>
              <a:rPr lang="en-US" sz="1800" i="1" dirty="0"/>
              <a:t>Parkinsonism </a:t>
            </a:r>
            <a:r>
              <a:rPr lang="en-US" sz="1800" i="1" dirty="0" err="1"/>
              <a:t>Relat</a:t>
            </a:r>
            <a:r>
              <a:rPr lang="en-US" sz="1800" i="1" dirty="0"/>
              <a:t> </a:t>
            </a:r>
            <a:r>
              <a:rPr lang="en-US" sz="1800" i="1" dirty="0" err="1"/>
              <a:t>Disord</a:t>
            </a:r>
            <a:r>
              <a:rPr lang="en-US" sz="1800" i="1" dirty="0"/>
              <a:t>. </a:t>
            </a:r>
            <a:r>
              <a:rPr lang="en-US" sz="1800" dirty="0"/>
              <a:t>2016;28:87-93. </a:t>
            </a:r>
            <a:endParaRPr lang="cs-CZ" sz="1800" dirty="0"/>
          </a:p>
          <a:p>
            <a:pPr marL="0" indent="0">
              <a:buNone/>
            </a:pPr>
            <a:r>
              <a:rPr lang="en-US" sz="1800" dirty="0"/>
              <a:t>Školoudík D, </a:t>
            </a:r>
            <a:r>
              <a:rPr lang="en-US" sz="1800" dirty="0" err="1"/>
              <a:t>Bártová</a:t>
            </a:r>
            <a:r>
              <a:rPr lang="en-US" sz="1800" dirty="0"/>
              <a:t> P, </a:t>
            </a:r>
            <a:r>
              <a:rPr lang="en-US" sz="1800" dirty="0" err="1"/>
              <a:t>Mašková</a:t>
            </a:r>
            <a:r>
              <a:rPr lang="en-US" sz="1800" dirty="0"/>
              <a:t> J, </a:t>
            </a:r>
            <a:r>
              <a:rPr lang="en-US" sz="1800" dirty="0" err="1"/>
              <a:t>Dušek</a:t>
            </a:r>
            <a:r>
              <a:rPr lang="en-US" sz="1800" dirty="0"/>
              <a:t> P, </a:t>
            </a:r>
            <a:r>
              <a:rPr lang="en-US" sz="1800" dirty="0" err="1"/>
              <a:t>Blahuta</a:t>
            </a:r>
            <a:r>
              <a:rPr lang="en-US" sz="1800" dirty="0"/>
              <a:t> J, </a:t>
            </a:r>
            <a:r>
              <a:rPr lang="en-US" sz="1800" dirty="0" err="1"/>
              <a:t>Langová</a:t>
            </a:r>
            <a:r>
              <a:rPr lang="en-US" sz="1800" dirty="0"/>
              <a:t> K, Walter U, Herzig R.</a:t>
            </a:r>
            <a:r>
              <a:rPr lang="en-US" sz="1800" b="1" dirty="0"/>
              <a:t> Transcranial Sonography of the Insula: Digitized Image Analysis of Fusion Images with Magnetic Resonance.</a:t>
            </a:r>
            <a:r>
              <a:rPr lang="en-US" sz="1800" dirty="0"/>
              <a:t> </a:t>
            </a:r>
            <a:r>
              <a:rPr lang="en-US" sz="1800" i="1" dirty="0" err="1"/>
              <a:t>Ultraschall</a:t>
            </a:r>
            <a:r>
              <a:rPr lang="en-US" sz="1800" i="1" dirty="0"/>
              <a:t> Med. </a:t>
            </a:r>
            <a:r>
              <a:rPr lang="en-US" sz="1800" dirty="0"/>
              <a:t>2016</a:t>
            </a:r>
            <a:r>
              <a:rPr lang="cs-CZ" sz="1800" dirty="0"/>
              <a:t>:</a:t>
            </a:r>
            <a:r>
              <a:rPr lang="en-US" sz="1800" dirty="0"/>
              <a:t>37(06)</a:t>
            </a:r>
            <a:r>
              <a:rPr lang="cs-CZ" sz="1800" dirty="0"/>
              <a:t>;</a:t>
            </a:r>
            <a:r>
              <a:rPr lang="en-US" sz="1800" dirty="0"/>
              <a:t>604-8</a:t>
            </a:r>
            <a:r>
              <a:rPr lang="cs-CZ" sz="1800" dirty="0"/>
              <a:t>.</a:t>
            </a:r>
            <a:r>
              <a:rPr lang="en-US" sz="1800" dirty="0"/>
              <a:t> </a:t>
            </a:r>
            <a:endParaRPr lang="cs-CZ" sz="1800" dirty="0"/>
          </a:p>
          <a:p>
            <a:pPr marL="0" indent="0">
              <a:buNone/>
            </a:pPr>
            <a:r>
              <a:rPr lang="en-US" sz="1800" dirty="0"/>
              <a:t>Walter U, Školoudík D.</a:t>
            </a:r>
            <a:r>
              <a:rPr lang="cs-CZ" sz="1800" dirty="0"/>
              <a:t> </a:t>
            </a:r>
            <a:r>
              <a:rPr lang="en-US" sz="1800" b="1" dirty="0"/>
              <a:t>Transcranial sonography (TCS) of brain parenchyma in movement disorders: quality standards, diagnostic applications and novel technologies.</a:t>
            </a:r>
            <a:r>
              <a:rPr lang="en-US" sz="1800" dirty="0"/>
              <a:t> </a:t>
            </a:r>
            <a:r>
              <a:rPr lang="en-US" sz="1800" i="1" dirty="0" err="1"/>
              <a:t>Ultraschall</a:t>
            </a:r>
            <a:r>
              <a:rPr lang="en-US" sz="1800" i="1" dirty="0"/>
              <a:t> Med. </a:t>
            </a:r>
            <a:r>
              <a:rPr lang="en-US" sz="1800" dirty="0"/>
              <a:t>2014;35(4):322-31.</a:t>
            </a:r>
            <a:br>
              <a:rPr lang="en-US" sz="1800" dirty="0"/>
            </a:br>
            <a:br>
              <a:rPr lang="en-US" sz="1800" b="1" dirty="0"/>
            </a:br>
            <a:endParaRPr lang="cs-CZ" sz="1800" dirty="0"/>
          </a:p>
        </p:txBody>
      </p:sp>
      <p:pic>
        <p:nvPicPr>
          <p:cNvPr id="4" name="Zvuk 3">
            <a:hlinkClick r:id="" action="ppaction://media"/>
            <a:extLst>
              <a:ext uri="{FF2B5EF4-FFF2-40B4-BE49-F238E27FC236}">
                <a16:creationId xmlns:a16="http://schemas.microsoft.com/office/drawing/2014/main" id="{B3D23139-6F66-4661-9F6A-FC98805954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97815602"/>
      </p:ext>
    </p:extLst>
  </p:cSld>
  <p:clrMapOvr>
    <a:masterClrMapping/>
  </p:clrMapOvr>
  <mc:AlternateContent xmlns:mc="http://schemas.openxmlformats.org/markup-compatibility/2006">
    <mc:Choice xmlns:p14="http://schemas.microsoft.com/office/powerpoint/2010/main" Requires="p14">
      <p:transition spd="slow" p14:dur="2000" advTm="20420"/>
    </mc:Choice>
    <mc:Fallback>
      <p:transition spd="slow" advTm="2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5122" name="Picture 2" descr="C:\Users\Táňa Fadrná\Desktop\Fusion Imaging-přednáška\obr. 13.jpg"/>
          <p:cNvPicPr>
            <a:picLocks noChangeAspect="1" noChangeArrowheads="1"/>
          </p:cNvPicPr>
          <p:nvPr/>
        </p:nvPicPr>
        <p:blipFill>
          <a:blip r:embed="rId4" cstate="print"/>
          <a:srcRect/>
          <a:stretch>
            <a:fillRect/>
          </a:stretch>
        </p:blipFill>
        <p:spPr bwMode="auto">
          <a:xfrm>
            <a:off x="582168" y="0"/>
            <a:ext cx="11027664" cy="6858000"/>
          </a:xfrm>
          <a:prstGeom prst="rect">
            <a:avLst/>
          </a:prstGeom>
          <a:noFill/>
        </p:spPr>
      </p:pic>
      <p:pic>
        <p:nvPicPr>
          <p:cNvPr id="4" name="Zvuk 3">
            <a:hlinkClick r:id="" action="ppaction://media"/>
            <a:extLst>
              <a:ext uri="{FF2B5EF4-FFF2-40B4-BE49-F238E27FC236}">
                <a16:creationId xmlns:a16="http://schemas.microsoft.com/office/drawing/2014/main" id="{E0F8A7EC-D50C-4A63-B61E-3210D9B86D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253"/>
    </mc:Choice>
    <mc:Fallback>
      <p:transition spd="slow" advTm="8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Rectangle 81">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9938" name="Rectangle 2"/>
          <p:cNvSpPr>
            <a:spLocks noGrp="1" noChangeArrowheads="1"/>
          </p:cNvSpPr>
          <p:nvPr>
            <p:ph type="title"/>
          </p:nvPr>
        </p:nvSpPr>
        <p:spPr>
          <a:xfrm>
            <a:off x="958506" y="800392"/>
            <a:ext cx="10264697" cy="1212102"/>
          </a:xfrm>
        </p:spPr>
        <p:txBody>
          <a:bodyPr>
            <a:normAutofit/>
          </a:bodyPr>
          <a:lstStyle/>
          <a:p>
            <a:pPr eaLnBrk="1" hangingPunct="1">
              <a:defRPr/>
            </a:pPr>
            <a:r>
              <a:rPr lang="cs-CZ" sz="4000" b="1">
                <a:solidFill>
                  <a:srgbClr val="FFFFFF"/>
                </a:solidFill>
              </a:rPr>
              <a:t>Conclusion</a:t>
            </a:r>
            <a:endParaRPr lang="de-DE" sz="4000" b="1">
              <a:solidFill>
                <a:srgbClr val="FFFFFF"/>
              </a:solidFill>
            </a:endParaRPr>
          </a:p>
        </p:txBody>
      </p:sp>
      <p:sp>
        <p:nvSpPr>
          <p:cNvPr id="39939" name="Rectangle 3"/>
          <p:cNvSpPr>
            <a:spLocks noGrp="1" noChangeArrowheads="1"/>
          </p:cNvSpPr>
          <p:nvPr>
            <p:ph type="body" idx="1"/>
          </p:nvPr>
        </p:nvSpPr>
        <p:spPr>
          <a:xfrm>
            <a:off x="1367624" y="2490436"/>
            <a:ext cx="9708995" cy="3567173"/>
          </a:xfrm>
        </p:spPr>
        <p:txBody>
          <a:bodyPr anchor="ctr">
            <a:normAutofit/>
          </a:bodyPr>
          <a:lstStyle/>
          <a:p>
            <a:pPr marL="0" indent="0" eaLnBrk="1" hangingPunct="1">
              <a:buNone/>
              <a:defRPr/>
            </a:pPr>
            <a:r>
              <a:rPr lang="en-GB" sz="3200" dirty="0"/>
              <a:t>Digitized image analysis (especially in combination with  Fusion Imaging technique) enables the quantitative evaluation of echogenicity of several brain structures, detect increased or decreased echogenicity or changes </a:t>
            </a:r>
            <a:r>
              <a:rPr lang="cs-CZ" sz="3200" dirty="0"/>
              <a:t>in</a:t>
            </a:r>
            <a:r>
              <a:rPr lang="en-GB" sz="3200" dirty="0"/>
              <a:t> echogenicity in time (course of disease).</a:t>
            </a:r>
          </a:p>
        </p:txBody>
      </p:sp>
      <p:pic>
        <p:nvPicPr>
          <p:cNvPr id="2" name="Zvuk 1">
            <a:hlinkClick r:id="" action="ppaction://media"/>
            <a:extLst>
              <a:ext uri="{FF2B5EF4-FFF2-40B4-BE49-F238E27FC236}">
                <a16:creationId xmlns:a16="http://schemas.microsoft.com/office/drawing/2014/main" id="{755B0B3B-1961-4ECB-B44E-2F473F6310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9533670"/>
      </p:ext>
    </p:extLst>
  </p:cSld>
  <p:clrMapOvr>
    <a:masterClrMapping/>
  </p:clrMapOvr>
  <p:transition advTm="25714">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1841500" y="722313"/>
            <a:ext cx="8637588" cy="762000"/>
          </a:xfrm>
        </p:spPr>
        <p:txBody>
          <a:bodyPr vert="horz" lIns="0" tIns="45720" rIns="0" bIns="0" rtlCol="0" anchor="b">
            <a:normAutofit/>
          </a:bodyPr>
          <a:lstStyle/>
          <a:p>
            <a:pPr eaLnBrk="1" hangingPunct="1">
              <a:defRPr/>
            </a:pPr>
            <a:endParaRPr lang="cs-CZ" sz="3900"/>
          </a:p>
        </p:txBody>
      </p:sp>
      <p:pic>
        <p:nvPicPr>
          <p:cNvPr id="73731" name="Picture 3" descr="ostrava1294"/>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1524000" y="98426"/>
            <a:ext cx="9144000" cy="6659563"/>
          </a:xfrm>
        </p:spPr>
      </p:pic>
      <p:sp>
        <p:nvSpPr>
          <p:cNvPr id="73732" name="Rectangle 4"/>
          <p:cNvSpPr>
            <a:spLocks noChangeArrowheads="1"/>
          </p:cNvSpPr>
          <p:nvPr/>
        </p:nvSpPr>
        <p:spPr bwMode="auto">
          <a:xfrm>
            <a:off x="3188494" y="1628801"/>
            <a:ext cx="5943600" cy="408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spcBef>
                <a:spcPct val="50000"/>
              </a:spcBef>
              <a:buClr>
                <a:srgbClr val="0BD0D9"/>
              </a:buClr>
              <a:buSzPct val="95000"/>
              <a:buFont typeface="Wingdings" panose="05000000000000000000" pitchFamily="2" charset="2"/>
              <a:buNone/>
            </a:pPr>
            <a:r>
              <a:rPr lang="cs-CZ" sz="9600" dirty="0" err="1">
                <a:solidFill>
                  <a:srgbClr val="FF0000"/>
                </a:solidFill>
              </a:rPr>
              <a:t>Thank</a:t>
            </a:r>
            <a:r>
              <a:rPr lang="cs-CZ" sz="9600" dirty="0">
                <a:solidFill>
                  <a:srgbClr val="FF0000"/>
                </a:solidFill>
              </a:rPr>
              <a:t> </a:t>
            </a:r>
            <a:r>
              <a:rPr lang="cs-CZ" sz="9600" dirty="0" err="1">
                <a:solidFill>
                  <a:srgbClr val="FF0000"/>
                </a:solidFill>
              </a:rPr>
              <a:t>you</a:t>
            </a:r>
            <a:r>
              <a:rPr lang="cs-CZ" sz="9600" dirty="0">
                <a:solidFill>
                  <a:srgbClr val="FF0000"/>
                </a:solidFill>
              </a:rPr>
              <a:t> </a:t>
            </a:r>
            <a:r>
              <a:rPr lang="cs-CZ" sz="9600" dirty="0" err="1">
                <a:solidFill>
                  <a:srgbClr val="FF0000"/>
                </a:solidFill>
              </a:rPr>
              <a:t>for</a:t>
            </a:r>
            <a:r>
              <a:rPr lang="cs-CZ" sz="9600" dirty="0">
                <a:solidFill>
                  <a:srgbClr val="FF0000"/>
                </a:solidFill>
              </a:rPr>
              <a:t> </a:t>
            </a:r>
            <a:r>
              <a:rPr lang="cs-CZ" sz="9600" dirty="0" err="1">
                <a:solidFill>
                  <a:srgbClr val="FF0000"/>
                </a:solidFill>
              </a:rPr>
              <a:t>your</a:t>
            </a:r>
            <a:r>
              <a:rPr lang="cs-CZ" sz="9600" dirty="0">
                <a:solidFill>
                  <a:srgbClr val="FF0000"/>
                </a:solidFill>
              </a:rPr>
              <a:t> </a:t>
            </a:r>
            <a:r>
              <a:rPr lang="cs-CZ" sz="9600" dirty="0" err="1">
                <a:solidFill>
                  <a:srgbClr val="FF0000"/>
                </a:solidFill>
              </a:rPr>
              <a:t>attention</a:t>
            </a:r>
            <a:endParaRPr lang="cs-CZ" altLang="cs-CZ" sz="9600" dirty="0">
              <a:solidFill>
                <a:srgbClr val="FF0000"/>
              </a:solidFill>
              <a:latin typeface="Constantia" panose="02030602050306030303" pitchFamily="18" charset="0"/>
            </a:endParaRPr>
          </a:p>
        </p:txBody>
      </p:sp>
      <p:pic>
        <p:nvPicPr>
          <p:cNvPr id="2" name="Zvuk 1">
            <a:hlinkClick r:id="" action="ppaction://media"/>
            <a:extLst>
              <a:ext uri="{FF2B5EF4-FFF2-40B4-BE49-F238E27FC236}">
                <a16:creationId xmlns:a16="http://schemas.microsoft.com/office/drawing/2014/main" id="{3406B232-0E6D-4E6B-881F-68CFB22606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1689441"/>
      </p:ext>
    </p:extLst>
  </p:cSld>
  <p:clrMapOvr>
    <a:masterClrMapping/>
  </p:clrMapOvr>
  <mc:AlternateContent xmlns:mc="http://schemas.openxmlformats.org/markup-compatibility/2006">
    <mc:Choice xmlns:p14="http://schemas.microsoft.com/office/powerpoint/2010/main" Requires="p14">
      <p:transition spd="slow" p14:dur="2000" advTm="3864"/>
    </mc:Choice>
    <mc:Fallback>
      <p:transition spd="slow" advTm="3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1991544" y="6105054"/>
            <a:ext cx="8229600" cy="752947"/>
          </a:xfrm>
        </p:spPr>
        <p:txBody>
          <a:bodyPr/>
          <a:lstStyle/>
          <a:p>
            <a:endParaRPr lang="cs-CZ" dirty="0"/>
          </a:p>
        </p:txBody>
      </p:sp>
      <p:pic>
        <p:nvPicPr>
          <p:cNvPr id="6147" name="Picture 3" descr="C:\Users\Táňa Fadrná\Desktop\Fusion Imaging-přednáška\obr. 14.jpg"/>
          <p:cNvPicPr>
            <a:picLocks noChangeAspect="1" noChangeArrowheads="1"/>
          </p:cNvPicPr>
          <p:nvPr/>
        </p:nvPicPr>
        <p:blipFill>
          <a:blip r:embed="rId4" cstate="print"/>
          <a:srcRect/>
          <a:stretch>
            <a:fillRect/>
          </a:stretch>
        </p:blipFill>
        <p:spPr bwMode="auto">
          <a:xfrm>
            <a:off x="619026" y="0"/>
            <a:ext cx="11027664" cy="6858000"/>
          </a:xfrm>
          <a:prstGeom prst="rect">
            <a:avLst/>
          </a:prstGeom>
          <a:noFill/>
        </p:spPr>
      </p:pic>
      <p:pic>
        <p:nvPicPr>
          <p:cNvPr id="4" name="Zvuk 3">
            <a:hlinkClick r:id="" action="ppaction://media"/>
            <a:extLst>
              <a:ext uri="{FF2B5EF4-FFF2-40B4-BE49-F238E27FC236}">
                <a16:creationId xmlns:a16="http://schemas.microsoft.com/office/drawing/2014/main" id="{57496010-5B91-4147-ABC2-A1AEE44195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24"/>
    </mc:Choice>
    <mc:Fallback>
      <p:transition spd="slow" advTm="2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7170" name="Picture 2" descr="C:\Users\Táňa Fadrná\Desktop\Fusion Imaging-přednáška\obr. 1.jpg"/>
          <p:cNvPicPr>
            <a:picLocks noChangeAspect="1" noChangeArrowheads="1"/>
          </p:cNvPicPr>
          <p:nvPr/>
        </p:nvPicPr>
        <p:blipFill>
          <a:blip r:embed="rId4" cstate="print"/>
          <a:srcRect/>
          <a:stretch>
            <a:fillRect/>
          </a:stretch>
        </p:blipFill>
        <p:spPr bwMode="auto">
          <a:xfrm>
            <a:off x="590747" y="0"/>
            <a:ext cx="11070210" cy="6884459"/>
          </a:xfrm>
          <a:prstGeom prst="rect">
            <a:avLst/>
          </a:prstGeom>
          <a:noFill/>
        </p:spPr>
      </p:pic>
      <p:pic>
        <p:nvPicPr>
          <p:cNvPr id="4" name="Zvuk 3">
            <a:hlinkClick r:id="" action="ppaction://media"/>
            <a:extLst>
              <a:ext uri="{FF2B5EF4-FFF2-40B4-BE49-F238E27FC236}">
                <a16:creationId xmlns:a16="http://schemas.microsoft.com/office/drawing/2014/main" id="{D1039EF7-EF9F-44D6-AAFD-BA1EF790EB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31"/>
    </mc:Choice>
    <mc:Fallback>
      <p:transition spd="slow" advTm="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video 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65094" y="0"/>
            <a:ext cx="11134317" cy="6858000"/>
          </a:xfrm>
        </p:spPr>
      </p:pic>
      <p:pic>
        <p:nvPicPr>
          <p:cNvPr id="6" name="Zvuk 5">
            <a:hlinkClick r:id="" action="ppaction://media"/>
            <a:extLst>
              <a:ext uri="{FF2B5EF4-FFF2-40B4-BE49-F238E27FC236}">
                <a16:creationId xmlns:a16="http://schemas.microsoft.com/office/drawing/2014/main" id="{75C4FA13-21C6-4A08-908E-E14583C6AB8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36978325"/>
      </p:ext>
    </p:extLst>
  </p:cSld>
  <p:clrMapOvr>
    <a:masterClrMapping/>
  </p:clrMapOvr>
  <mc:AlternateContent xmlns:mc="http://schemas.openxmlformats.org/markup-compatibility/2006">
    <mc:Choice xmlns:p14="http://schemas.microsoft.com/office/powerpoint/2010/main" Requires="p14">
      <p:transition spd="slow" p14:dur="2000" advTm="18446"/>
    </mc:Choice>
    <mc:Fallback>
      <p:transition spd="slow" advTm="18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7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6"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51" objId="4"/>
        <p14:pauseEvt time="18429" objId="4"/>
        <p14:stopEvt time="18429"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636F8A3-11B5-48F4-80A1-6DC7CD1FCF03}"/>
              </a:ext>
            </a:extLst>
          </p:cNvPr>
          <p:cNvSpPr>
            <a:spLocks noGrp="1"/>
          </p:cNvSpPr>
          <p:nvPr>
            <p:ph type="title"/>
          </p:nvPr>
        </p:nvSpPr>
        <p:spPr>
          <a:xfrm>
            <a:off x="466722" y="586855"/>
            <a:ext cx="3201366" cy="3387497"/>
          </a:xfrm>
        </p:spPr>
        <p:txBody>
          <a:bodyPr anchor="b">
            <a:normAutofit/>
          </a:bodyPr>
          <a:lstStyle/>
          <a:p>
            <a:pPr algn="r"/>
            <a:r>
              <a:rPr lang="cs-CZ" sz="4000">
                <a:solidFill>
                  <a:srgbClr val="FFFFFF"/>
                </a:solidFill>
              </a:rPr>
              <a:t>TCS/MR Fusion Imaging technique</a:t>
            </a:r>
          </a:p>
        </p:txBody>
      </p:sp>
      <p:sp>
        <p:nvSpPr>
          <p:cNvPr id="3" name="Zástupný obsah 2">
            <a:extLst>
              <a:ext uri="{FF2B5EF4-FFF2-40B4-BE49-F238E27FC236}">
                <a16:creationId xmlns:a16="http://schemas.microsoft.com/office/drawing/2014/main" id="{9214B018-61C3-4E37-AE59-5738F8C85B09}"/>
              </a:ext>
            </a:extLst>
          </p:cNvPr>
          <p:cNvSpPr>
            <a:spLocks noGrp="1"/>
          </p:cNvSpPr>
          <p:nvPr>
            <p:ph idx="1"/>
          </p:nvPr>
        </p:nvSpPr>
        <p:spPr>
          <a:xfrm>
            <a:off x="4810259" y="649480"/>
            <a:ext cx="6915019" cy="5546047"/>
          </a:xfrm>
        </p:spPr>
        <p:txBody>
          <a:bodyPr anchor="ctr">
            <a:normAutofit/>
          </a:bodyPr>
          <a:lstStyle/>
          <a:p>
            <a:r>
              <a:rPr lang="en-GB" sz="3200" dirty="0"/>
              <a:t>Enables to identify and delineate brain structures more accurately</a:t>
            </a:r>
          </a:p>
          <a:p>
            <a:r>
              <a:rPr lang="en-GB" sz="3200" dirty="0"/>
              <a:t>Enables also to evaluate echogenicity of </a:t>
            </a:r>
            <a:r>
              <a:rPr lang="cs-CZ" sz="3200" dirty="0"/>
              <a:t>more</a:t>
            </a:r>
            <a:r>
              <a:rPr lang="en-GB" sz="3200" dirty="0"/>
              <a:t> brain structures</a:t>
            </a:r>
          </a:p>
        </p:txBody>
      </p:sp>
      <p:pic>
        <p:nvPicPr>
          <p:cNvPr id="4" name="Zvuk 3">
            <a:hlinkClick r:id="" action="ppaction://media"/>
            <a:extLst>
              <a:ext uri="{FF2B5EF4-FFF2-40B4-BE49-F238E27FC236}">
                <a16:creationId xmlns:a16="http://schemas.microsoft.com/office/drawing/2014/main" id="{C5ECE42D-8C45-451A-B3C2-349FC9239A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73969701"/>
      </p:ext>
    </p:extLst>
  </p:cSld>
  <p:clrMapOvr>
    <a:masterClrMapping/>
  </p:clrMapOvr>
  <mc:AlternateContent xmlns:mc="http://schemas.openxmlformats.org/markup-compatibility/2006">
    <mc:Choice xmlns:p14="http://schemas.microsoft.com/office/powerpoint/2010/main" Requires="p14">
      <p:transition spd="slow" p14:dur="2000" advTm="12200"/>
    </mc:Choice>
    <mc:Fallback>
      <p:transition spd="slow" advTm="12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48ABF6F-E6DA-4441-970F-B5FF02B4F478}"/>
              </a:ext>
            </a:extLst>
          </p:cNvPr>
          <p:cNvSpPr>
            <a:spLocks noGrp="1"/>
          </p:cNvSpPr>
          <p:nvPr>
            <p:ph type="title"/>
          </p:nvPr>
        </p:nvSpPr>
        <p:spPr>
          <a:xfrm>
            <a:off x="586478" y="1683756"/>
            <a:ext cx="3115265" cy="2396359"/>
          </a:xfrm>
        </p:spPr>
        <p:txBody>
          <a:bodyPr anchor="b">
            <a:normAutofit/>
          </a:bodyPr>
          <a:lstStyle/>
          <a:p>
            <a:pPr algn="r"/>
            <a:r>
              <a:rPr lang="cs-CZ" sz="3400">
                <a:solidFill>
                  <a:srgbClr val="FFFFFF"/>
                </a:solidFill>
              </a:rPr>
              <a:t>Limitations of visual evaluation of brain structures</a:t>
            </a:r>
          </a:p>
        </p:txBody>
      </p:sp>
      <p:graphicFrame>
        <p:nvGraphicFramePr>
          <p:cNvPr id="5" name="Zástupný obsah 2">
            <a:extLst>
              <a:ext uri="{FF2B5EF4-FFF2-40B4-BE49-F238E27FC236}">
                <a16:creationId xmlns:a16="http://schemas.microsoft.com/office/drawing/2014/main" id="{8A408576-CC52-42D4-952C-CE6AE281136A}"/>
              </a:ext>
            </a:extLst>
          </p:cNvPr>
          <p:cNvGraphicFramePr>
            <a:graphicFrameLocks noGrp="1"/>
          </p:cNvGraphicFramePr>
          <p:nvPr>
            <p:ph idx="1"/>
            <p:extLst>
              <p:ext uri="{D42A27DB-BD31-4B8C-83A1-F6EECF244321}">
                <p14:modId xmlns:p14="http://schemas.microsoft.com/office/powerpoint/2010/main" val="915189013"/>
              </p:ext>
            </p:extLst>
          </p:nvPr>
        </p:nvGraphicFramePr>
        <p:xfrm>
          <a:off x="4905052" y="10138"/>
          <a:ext cx="6666833" cy="61942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Šipka: dolů 3">
            <a:extLst>
              <a:ext uri="{FF2B5EF4-FFF2-40B4-BE49-F238E27FC236}">
                <a16:creationId xmlns:a16="http://schemas.microsoft.com/office/drawing/2014/main" id="{2FEDF1DA-2C4E-4AF5-B266-2E0CEB211E19}"/>
              </a:ext>
            </a:extLst>
          </p:cNvPr>
          <p:cNvSpPr/>
          <p:nvPr/>
        </p:nvSpPr>
        <p:spPr>
          <a:xfrm>
            <a:off x="7588577" y="4666268"/>
            <a:ext cx="1366887" cy="5467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Zvuk 2">
            <a:hlinkClick r:id="" action="ppaction://media"/>
            <a:extLst>
              <a:ext uri="{FF2B5EF4-FFF2-40B4-BE49-F238E27FC236}">
                <a16:creationId xmlns:a16="http://schemas.microsoft.com/office/drawing/2014/main" id="{692131A1-61B5-4954-BAAD-93FABA34FEA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00321945"/>
      </p:ext>
    </p:extLst>
  </p:cSld>
  <p:clrMapOvr>
    <a:masterClrMapping/>
  </p:clrMapOvr>
  <mc:AlternateContent xmlns:mc="http://schemas.openxmlformats.org/markup-compatibility/2006">
    <mc:Choice xmlns:p14="http://schemas.microsoft.com/office/powerpoint/2010/main" Requires="p14">
      <p:transition spd="slow" p14:dur="2000" advTm="15219"/>
    </mc:Choice>
    <mc:Fallback>
      <p:transition spd="slow" advTm="15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965</TotalTime>
  <Words>1292</Words>
  <Application>Microsoft Office PowerPoint</Application>
  <PresentationFormat>Širokoúhlá obrazovka</PresentationFormat>
  <Paragraphs>127</Paragraphs>
  <Slides>41</Slides>
  <Notes>1</Notes>
  <HiddenSlides>0</HiddenSlides>
  <MMClips>42</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41</vt:i4>
      </vt:variant>
    </vt:vector>
  </HeadingPairs>
  <TitlesOfParts>
    <vt:vector size="49" baseType="lpstr">
      <vt:lpstr>Arial</vt:lpstr>
      <vt:lpstr>Calibri</vt:lpstr>
      <vt:lpstr>Calibri Light</vt:lpstr>
      <vt:lpstr>Constantia</vt:lpstr>
      <vt:lpstr>Corbel</vt:lpstr>
      <vt:lpstr>Times New Roman</vt:lpstr>
      <vt:lpstr>Wingdings</vt:lpstr>
      <vt:lpstr>Motiv Office</vt:lpstr>
      <vt:lpstr>Digital Image Analysis               in Transcranial Sonography</vt:lpstr>
      <vt:lpstr>Transcranial sonography</vt:lpstr>
      <vt:lpstr>Prezentace aplikace PowerPoint</vt:lpstr>
      <vt:lpstr>Prezentace aplikace PowerPoint</vt:lpstr>
      <vt:lpstr>Prezentace aplikace PowerPoint</vt:lpstr>
      <vt:lpstr>Prezentace aplikace PowerPoint</vt:lpstr>
      <vt:lpstr>Prezentace aplikace PowerPoint</vt:lpstr>
      <vt:lpstr>TCS/MR Fusion Imaging technique</vt:lpstr>
      <vt:lpstr>Limitations of visual evaluation of brain structures</vt:lpstr>
      <vt:lpstr>Digitized Image Analysis</vt:lpstr>
      <vt:lpstr>Substantia nigra</vt:lpstr>
      <vt:lpstr>Prezentace aplikace PowerPoint</vt:lpstr>
      <vt:lpstr>Prezentace aplikace PowerPoint</vt:lpstr>
      <vt:lpstr>Prezentace aplikace PowerPoint</vt:lpstr>
      <vt:lpstr>Evaluation of substantia nigra</vt:lpstr>
      <vt:lpstr>Prezentace aplikace PowerPoint</vt:lpstr>
      <vt:lpstr>Correlation between SN area and SN echogenity</vt:lpstr>
      <vt:lpstr>Enlarged hyperechogenic SN</vt:lpstr>
      <vt:lpstr>Hyperechogenic small SN</vt:lpstr>
      <vt:lpstr>Normal echogenicity enlarged SN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B-Mode Assist program</vt:lpstr>
      <vt:lpstr>90th percentile</vt:lpstr>
      <vt:lpstr>Prezentace aplikace PowerPoint</vt:lpstr>
      <vt:lpstr>Prezentace aplikace PowerPoint</vt:lpstr>
      <vt:lpstr>Prezentace aplikace PowerPoint</vt:lpstr>
      <vt:lpstr>Evaluation of echogenicity of brain structures</vt:lpstr>
      <vt:lpstr>Prezentace aplikace PowerPoint</vt:lpstr>
      <vt:lpstr>Prezentace aplikace PowerPoint</vt:lpstr>
      <vt:lpstr>Prezentace aplikace PowerPoint</vt:lpstr>
      <vt:lpstr>Prezentace aplikace PowerPoint</vt:lpstr>
      <vt:lpstr>Prezentace aplikace PowerPoint</vt:lpstr>
      <vt:lpstr>Studies with Digital Image Analysis and TCS</vt:lpstr>
      <vt:lpstr>Conclusion</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Transcranial sonography in neurodegenerative diseases</dc:title>
  <dc:creator>David Skoloudik</dc:creator>
  <cp:lastModifiedBy>David Skoloudik</cp:lastModifiedBy>
  <cp:revision>7</cp:revision>
  <dcterms:created xsi:type="dcterms:W3CDTF">2021-05-15T13:38:57Z</dcterms:created>
  <dcterms:modified xsi:type="dcterms:W3CDTF">2021-10-14T13:06:46Z</dcterms:modified>
</cp:coreProperties>
</file>